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32" r:id="rId2"/>
    <p:sldId id="340" r:id="rId3"/>
    <p:sldId id="333" r:id="rId4"/>
    <p:sldId id="283" r:id="rId5"/>
    <p:sldId id="265" r:id="rId6"/>
    <p:sldId id="285" r:id="rId7"/>
    <p:sldId id="278" r:id="rId8"/>
    <p:sldId id="279" r:id="rId9"/>
    <p:sldId id="289" r:id="rId10"/>
    <p:sldId id="307" r:id="rId11"/>
    <p:sldId id="335" r:id="rId12"/>
    <p:sldId id="293" r:id="rId13"/>
    <p:sldId id="344" r:id="rId14"/>
    <p:sldId id="300" r:id="rId15"/>
    <p:sldId id="336" r:id="rId16"/>
    <p:sldId id="305" r:id="rId17"/>
    <p:sldId id="337" r:id="rId18"/>
    <p:sldId id="342" r:id="rId19"/>
    <p:sldId id="338" r:id="rId20"/>
    <p:sldId id="313" r:id="rId21"/>
    <p:sldId id="341" r:id="rId22"/>
    <p:sldId id="260" r:id="rId23"/>
    <p:sldId id="343" r:id="rId24"/>
  </p:sldIdLst>
  <p:sldSz cx="9144000" cy="5143500" type="screen16x9"/>
  <p:notesSz cx="6858000" cy="9144000"/>
  <p:custDataLst>
    <p:tags r:id="rId26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4062"/>
    <a:srgbClr val="537285"/>
    <a:srgbClr val="FEFEFE"/>
    <a:srgbClr val="FFFFFF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8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CAC1-9625-4378-942F-06327CAF8CD8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532B1-D51B-4065-979B-CDD6B4075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22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015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051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581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54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39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399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729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035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27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711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005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847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928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5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9532B1-D51B-4065-979B-CDD6B40756D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45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55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532B1-D51B-4065-979B-CDD6B40756D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18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6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04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74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40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9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45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39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6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6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68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03495CA-CB87-42F5-AD11-A63647B25AC0}" type="datetimeFigureOut">
              <a:rPr lang="zh-CN" altLang="en-US" smtClean="0"/>
              <a:t>2021/12/29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3333C9F-EFB6-4360-A5D6-81DD839FD7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9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3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"/>
          <p:cNvGrpSpPr/>
          <p:nvPr/>
        </p:nvGrpSpPr>
        <p:grpSpPr>
          <a:xfrm>
            <a:off x="427671" y="361684"/>
            <a:ext cx="477932" cy="170834"/>
            <a:chOff x="264939" y="188640"/>
            <a:chExt cx="604358" cy="216024"/>
          </a:xfrm>
          <a:solidFill>
            <a:srgbClr val="0D4960"/>
          </a:solidFill>
        </p:grpSpPr>
        <p:sp>
          <p:nvSpPr>
            <p:cNvPr id="3" name="燕尾形 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endParaRPr lang="zh-CN" altLang="en-US" sz="700">
                <a:solidFill>
                  <a:srgbClr val="0070C0"/>
                </a:solidFill>
                <a:cs typeface="+mn-ea"/>
              </a:endParaRPr>
            </a:p>
          </p:txBody>
        </p:sp>
        <p:sp>
          <p:nvSpPr>
            <p:cNvPr id="4" name="燕尾形 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endParaRPr lang="zh-CN" altLang="en-US" sz="700">
                <a:solidFill>
                  <a:srgbClr val="0070C0"/>
                </a:solidFill>
                <a:cs typeface="+mn-ea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endParaRPr lang="zh-CN" altLang="en-US" sz="700">
                <a:solidFill>
                  <a:srgbClr val="0070C0"/>
                </a:solidFill>
                <a:cs typeface="+mn-ea"/>
              </a:endParaRPr>
            </a:p>
          </p:txBody>
        </p:sp>
      </p:grpSp>
      <p:sp>
        <p:nvSpPr>
          <p:cNvPr id="6" name="2"/>
          <p:cNvSpPr txBox="1"/>
          <p:nvPr/>
        </p:nvSpPr>
        <p:spPr>
          <a:xfrm>
            <a:off x="1054060" y="263298"/>
            <a:ext cx="3979983" cy="331763"/>
          </a:xfrm>
          <a:prstGeom prst="rect">
            <a:avLst/>
          </a:prstGeom>
          <a:noFill/>
        </p:spPr>
        <p:txBody>
          <a:bodyPr wrap="square" lIns="54234" tIns="27117" rIns="54234" bIns="27117" rtlCol="0">
            <a:spAutoFit/>
          </a:bodyPr>
          <a:lstStyle/>
          <a:p>
            <a:pPr marL="0" lvl="1"/>
            <a:r>
              <a:rPr lang="en-US" altLang="zh-CN" sz="1800" spc="225" dirty="0">
                <a:solidFill>
                  <a:srgbClr val="0D4960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Add Your </a:t>
            </a:r>
            <a:r>
              <a:rPr lang="en-US" altLang="zh-CN" sz="1800" spc="225" dirty="0" err="1">
                <a:solidFill>
                  <a:srgbClr val="0D4960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TiTle</a:t>
            </a:r>
            <a:r>
              <a:rPr lang="en-US" altLang="zh-CN" sz="1800" spc="225" dirty="0">
                <a:solidFill>
                  <a:srgbClr val="0D4960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 In Here</a:t>
            </a:r>
            <a:endParaRPr lang="zh-CN" altLang="en-US" sz="1800" spc="225" dirty="0">
              <a:solidFill>
                <a:srgbClr val="0D4960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cxnSp>
        <p:nvCxnSpPr>
          <p:cNvPr id="7" name="3"/>
          <p:cNvCxnSpPr/>
          <p:nvPr/>
        </p:nvCxnSpPr>
        <p:spPr>
          <a:xfrm>
            <a:off x="1054060" y="647377"/>
            <a:ext cx="76305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1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2500" r="12500"/>
          <a:stretch/>
        </p:blipFill>
        <p:spPr>
          <a:xfrm>
            <a:off x="0" y="-67377"/>
            <a:ext cx="9144000" cy="5210877"/>
          </a:xfrm>
          <a:prstGeom prst="rect">
            <a:avLst/>
          </a:prstGeom>
        </p:spPr>
      </p:pic>
      <p:sp>
        <p:nvSpPr>
          <p:cNvPr id="4" name="文本框 16"/>
          <p:cNvSpPr txBox="1"/>
          <p:nvPr/>
        </p:nvSpPr>
        <p:spPr>
          <a:xfrm>
            <a:off x="2882326" y="3104758"/>
            <a:ext cx="2479662" cy="3977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lvl="0" algn="r"/>
            <a:r>
              <a:rPr lang="en-US" altLang="zh-CN" sz="21525" b="1" dirty="0">
                <a:solidFill>
                  <a:srgbClr val="D2DCE6"/>
                </a:solidFill>
                <a:cs typeface="+mn-ea"/>
                <a:sym typeface="+mn-lt"/>
              </a:rPr>
              <a:t>ANDORID</a:t>
            </a:r>
          </a:p>
        </p:txBody>
      </p:sp>
      <p:sp>
        <p:nvSpPr>
          <p:cNvPr id="6" name="矩形 5"/>
          <p:cNvSpPr/>
          <p:nvPr/>
        </p:nvSpPr>
        <p:spPr>
          <a:xfrm>
            <a:off x="7687417" y="3269155"/>
            <a:ext cx="862721" cy="8627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solidFill>
                  <a:schemeClr val="accent1"/>
                </a:solidFill>
                <a:cs typeface="+mn-ea"/>
                <a:sym typeface="+mn-lt"/>
              </a:rPr>
              <a:t>LOGO</a:t>
            </a:r>
          </a:p>
        </p:txBody>
      </p:sp>
      <p:sp>
        <p:nvSpPr>
          <p:cNvPr id="7" name="副标题 4">
            <a:extLst>
              <a:ext uri="{FF2B5EF4-FFF2-40B4-BE49-F238E27FC236}">
                <a16:creationId xmlns:a16="http://schemas.microsoft.com/office/drawing/2014/main" id="{2F8E589A-3C85-4C32-B1CE-2D68CD8E9735}"/>
              </a:ext>
            </a:extLst>
          </p:cNvPr>
          <p:cNvSpPr txBox="1">
            <a:spLocks/>
          </p:cNvSpPr>
          <p:nvPr/>
        </p:nvSpPr>
        <p:spPr>
          <a:xfrm>
            <a:off x="4404981" y="819805"/>
            <a:ext cx="4202907" cy="4190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3200" dirty="0">
                <a:cs typeface="+mn-ea"/>
                <a:sym typeface="+mn-lt"/>
              </a:rPr>
              <a:t>APP NAME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347231" y="2464373"/>
            <a:ext cx="4202907" cy="476414"/>
            <a:chOff x="4347231" y="2464373"/>
            <a:chExt cx="4202907" cy="476414"/>
          </a:xfrm>
        </p:grpSpPr>
        <p:sp>
          <p:nvSpPr>
            <p:cNvPr id="8" name="文本占位符 5">
              <a:extLst>
                <a:ext uri="{FF2B5EF4-FFF2-40B4-BE49-F238E27FC236}">
                  <a16:creationId xmlns:a16="http://schemas.microsoft.com/office/drawing/2014/main" id="{3BADA8C1-3CA5-4FC4-A5BF-E998596BA88E}"/>
                </a:ext>
              </a:extLst>
            </p:cNvPr>
            <p:cNvSpPr txBox="1">
              <a:spLocks/>
            </p:cNvSpPr>
            <p:nvPr/>
          </p:nvSpPr>
          <p:spPr>
            <a:xfrm>
              <a:off x="4347231" y="2464373"/>
              <a:ext cx="4202907" cy="254210"/>
            </a:xfrm>
            <a:prstGeom prst="rect">
              <a:avLst/>
            </a:prstGeom>
          </p:spPr>
          <p:txBody>
            <a:bodyPr lIns="68580" tIns="34290" rIns="68580" bIns="34290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200" dirty="0">
                  <a:cs typeface="+mn-ea"/>
                  <a:sym typeface="+mn-lt"/>
                </a:rPr>
                <a:t>小组成员：林赣宏 李健谊 祝荣轩 黄展标</a:t>
              </a:r>
              <a:endParaRPr lang="en-US" altLang="zh-CN" sz="1200" dirty="0">
                <a:cs typeface="+mn-ea"/>
                <a:sym typeface="+mn-lt"/>
              </a:endParaRPr>
            </a:p>
          </p:txBody>
        </p:sp>
        <p:sp>
          <p:nvSpPr>
            <p:cNvPr id="9" name="文本占位符 6">
              <a:extLst>
                <a:ext uri="{FF2B5EF4-FFF2-40B4-BE49-F238E27FC236}">
                  <a16:creationId xmlns:a16="http://schemas.microsoft.com/office/drawing/2014/main" id="{20CBC095-0A14-4422-882C-2914F4088DFF}"/>
                </a:ext>
              </a:extLst>
            </p:cNvPr>
            <p:cNvSpPr txBox="1">
              <a:spLocks/>
            </p:cNvSpPr>
            <p:nvPr/>
          </p:nvSpPr>
          <p:spPr>
            <a:xfrm>
              <a:off x="4347231" y="2686577"/>
              <a:ext cx="4202907" cy="254210"/>
            </a:xfrm>
            <a:prstGeom prst="rect">
              <a:avLst/>
            </a:prstGeom>
          </p:spPr>
          <p:txBody>
            <a:bodyPr lIns="68580" tIns="34290" rIns="68580" bIns="34290"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1200" dirty="0">
                  <a:cs typeface="+mn-ea"/>
                  <a:sym typeface="+mn-lt"/>
                </a:rPr>
                <a:t>汇报人：黄展标</a:t>
              </a:r>
              <a:endParaRPr lang="en-US" altLang="zh-CN" sz="1200" dirty="0">
                <a:cs typeface="+mn-ea"/>
                <a:sym typeface="+mn-lt"/>
              </a:endParaRPr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5938787" y="2222928"/>
            <a:ext cx="2551435" cy="0"/>
          </a:xfrm>
          <a:prstGeom prst="line">
            <a:avLst/>
          </a:prstGeom>
          <a:noFill/>
          <a:ln w="25400">
            <a:solidFill>
              <a:srgbClr val="12406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cxnSp>
      <p:sp>
        <p:nvSpPr>
          <p:cNvPr id="13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3041374" y="1386026"/>
            <a:ext cx="5655277" cy="684803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r" defTabSz="51433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spc="3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心晴树洞</a:t>
            </a:r>
            <a:endParaRPr lang="en-US" altLang="zh-CN" sz="4000" b="1" spc="3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166E397-D0E4-4505-9695-48FB533A59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641" y="3116335"/>
            <a:ext cx="1574271" cy="14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3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5495053" y="1341846"/>
            <a:ext cx="1712571" cy="1639559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APP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使用流程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sz="1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5609361" y="3433194"/>
            <a:ext cx="2714610" cy="3579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现在播放我们的视频</a:t>
            </a:r>
          </a:p>
        </p:txBody>
      </p:sp>
      <p:pic>
        <p:nvPicPr>
          <p:cNvPr id="2" name="app">
            <a:hlinkClick r:id="" action="ppaction://media"/>
            <a:extLst>
              <a:ext uri="{FF2B5EF4-FFF2-40B4-BE49-F238E27FC236}">
                <a16:creationId xmlns:a16="http://schemas.microsoft.com/office/drawing/2014/main" id="{12237088-94CF-46BE-8F62-498E036F46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8211" y="504265"/>
            <a:ext cx="1860737" cy="41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0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84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2444" y="1315776"/>
            <a:ext cx="8138517" cy="2290204"/>
            <a:chOff x="502444" y="1315776"/>
            <a:chExt cx="8138517" cy="2290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67" r="17532"/>
            <a:stretch/>
          </p:blipFill>
          <p:spPr>
            <a:xfrm rot="10800000">
              <a:off x="5543344" y="1360678"/>
              <a:ext cx="3097022" cy="2245302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02444" y="1315776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3039" y="3605980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4">
            <a:extLst>
              <a:ext uri="{FF2B5EF4-FFF2-40B4-BE49-F238E27FC236}">
                <a16:creationId xmlns:a16="http://schemas.microsoft.com/office/drawing/2014/main" id="{0AA25ED3-2E36-44D3-9841-964E29FE4BF3}"/>
              </a:ext>
            </a:extLst>
          </p:cNvPr>
          <p:cNvSpPr txBox="1">
            <a:spLocks/>
          </p:cNvSpPr>
          <p:nvPr/>
        </p:nvSpPr>
        <p:spPr>
          <a:xfrm>
            <a:off x="2144053" y="2084497"/>
            <a:ext cx="4355069" cy="64873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zh-CN" altLang="en-US" sz="4100" b="1" dirty="0">
                <a:solidFill>
                  <a:srgbClr val="124062"/>
                </a:solidFill>
                <a:cs typeface="+mn-ea"/>
                <a:sym typeface="+mn-lt"/>
              </a:rPr>
              <a:t>工作量</a:t>
            </a:r>
            <a:r>
              <a:rPr lang="en-US" altLang="zh-CN" sz="4100" b="1" dirty="0">
                <a:solidFill>
                  <a:srgbClr val="124062"/>
                </a:solidFill>
                <a:cs typeface="+mn-ea"/>
                <a:sym typeface="+mn-lt"/>
              </a:rPr>
              <a:t>&amp;</a:t>
            </a:r>
            <a:r>
              <a:rPr lang="zh-CN" altLang="en-US" sz="4100" b="1" dirty="0">
                <a:solidFill>
                  <a:srgbClr val="124062"/>
                </a:solidFill>
                <a:cs typeface="+mn-ea"/>
                <a:sym typeface="+mn-lt"/>
              </a:rPr>
              <a:t>技术难度</a:t>
            </a:r>
          </a:p>
        </p:txBody>
      </p:sp>
      <p:sp>
        <p:nvSpPr>
          <p:cNvPr id="11" name="标题 4">
            <a:extLst>
              <a:ext uri="{FF2B5EF4-FFF2-40B4-BE49-F238E27FC236}">
                <a16:creationId xmlns:a16="http://schemas.microsoft.com/office/drawing/2014/main" id="{0AA25ED3-2E36-44D3-9841-964E29FE4BF3}"/>
              </a:ext>
            </a:extLst>
          </p:cNvPr>
          <p:cNvSpPr txBox="1">
            <a:spLocks/>
          </p:cNvSpPr>
          <p:nvPr/>
        </p:nvSpPr>
        <p:spPr>
          <a:xfrm>
            <a:off x="828985" y="1760130"/>
            <a:ext cx="1449637" cy="12780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8000" b="1" dirty="0">
                <a:solidFill>
                  <a:schemeClr val="accent1"/>
                </a:solidFill>
                <a:cs typeface="+mn-ea"/>
                <a:sym typeface="+mn-lt"/>
              </a:rPr>
              <a:t>02</a:t>
            </a:r>
            <a:endParaRPr lang="zh-CN" altLang="en-US" sz="8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652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19"/>
          <p:cNvSpPr txBox="1"/>
          <p:nvPr/>
        </p:nvSpPr>
        <p:spPr>
          <a:xfrm>
            <a:off x="4671097" y="855532"/>
            <a:ext cx="1930609" cy="1170993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rmAutofit/>
          </a:bodyPr>
          <a:lstStyle/>
          <a:p>
            <a:pPr algn="ctr"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900" b="1" dirty="0">
                <a:solidFill>
                  <a:schemeClr val="accent2"/>
                </a:solidFill>
                <a:cs typeface="+mn-ea"/>
              </a:rPr>
              <a:t>3</a:t>
            </a:r>
            <a:r>
              <a:rPr lang="zh-CN" altLang="en-US" sz="1900" b="1" dirty="0">
                <a:solidFill>
                  <a:schemeClr val="accent2"/>
                </a:solidFill>
                <a:cs typeface="+mn-ea"/>
              </a:rPr>
              <a:t>、</a:t>
            </a:r>
            <a:r>
              <a:rPr lang="zh-CN" altLang="zh-CN" sz="1900" b="1" dirty="0">
                <a:solidFill>
                  <a:schemeClr val="accent2"/>
                </a:solidFill>
                <a:cs typeface="+mn-ea"/>
              </a:rPr>
              <a:t>添加页面通过多线程创建的时间实时显示功能</a:t>
            </a:r>
            <a:endParaRPr lang="zh-CN" altLang="en-US" sz="19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 rot="741130">
            <a:off x="4901025" y="1991433"/>
            <a:ext cx="680693" cy="1587875"/>
            <a:chOff x="4242958" y="1590123"/>
            <a:chExt cx="680693" cy="1842278"/>
          </a:xfrm>
        </p:grpSpPr>
        <p:grpSp>
          <p:nvGrpSpPr>
            <p:cNvPr id="89" name="Group 5"/>
            <p:cNvGrpSpPr/>
            <p:nvPr/>
          </p:nvGrpSpPr>
          <p:grpSpPr>
            <a:xfrm>
              <a:off x="4242958" y="1590123"/>
              <a:ext cx="680693" cy="1842278"/>
              <a:chOff x="5657277" y="2120164"/>
              <a:chExt cx="907590" cy="2456370"/>
            </a:xfrm>
          </p:grpSpPr>
          <p:sp>
            <p:nvSpPr>
              <p:cNvPr id="91" name="Teardrop 20"/>
              <p:cNvSpPr/>
              <p:nvPr/>
            </p:nvSpPr>
            <p:spPr>
              <a:xfrm rot="8180741">
                <a:off x="5657277" y="2120164"/>
                <a:ext cx="907590" cy="907590"/>
              </a:xfrm>
              <a:prstGeom prst="teardrop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92" name="Straight Connector 22"/>
              <p:cNvCxnSpPr/>
              <p:nvPr/>
            </p:nvCxnSpPr>
            <p:spPr>
              <a:xfrm>
                <a:off x="6096000" y="3162300"/>
                <a:ext cx="0" cy="1414234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Isosceles Triangle 25"/>
              <p:cNvSpPr/>
              <p:nvPr/>
            </p:nvSpPr>
            <p:spPr>
              <a:xfrm>
                <a:off x="5955506" y="4355388"/>
                <a:ext cx="280988" cy="221146"/>
              </a:xfrm>
              <a:prstGeom prst="triangl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90" name="Freeform: Shape 28"/>
            <p:cNvSpPr>
              <a:spLocks noChangeAspect="1"/>
            </p:cNvSpPr>
            <p:nvPr/>
          </p:nvSpPr>
          <p:spPr bwMode="auto">
            <a:xfrm>
              <a:off x="4390679" y="1732382"/>
              <a:ext cx="385249" cy="385249"/>
            </a:xfrm>
            <a:custGeom>
              <a:avLst/>
              <a:gdLst>
                <a:gd name="connsiteX0" fmla="*/ 71839 w 334963"/>
                <a:gd name="connsiteY0" fmla="*/ 306388 h 334963"/>
                <a:gd name="connsiteX1" fmla="*/ 263123 w 334963"/>
                <a:gd name="connsiteY1" fmla="*/ 306388 h 334963"/>
                <a:gd name="connsiteX2" fmla="*/ 276225 w 334963"/>
                <a:gd name="connsiteY2" fmla="*/ 321356 h 334963"/>
                <a:gd name="connsiteX3" fmla="*/ 263123 w 334963"/>
                <a:gd name="connsiteY3" fmla="*/ 334963 h 334963"/>
                <a:gd name="connsiteX4" fmla="*/ 71839 w 334963"/>
                <a:gd name="connsiteY4" fmla="*/ 334963 h 334963"/>
                <a:gd name="connsiteX5" fmla="*/ 58737 w 334963"/>
                <a:gd name="connsiteY5" fmla="*/ 321356 h 334963"/>
                <a:gd name="connsiteX6" fmla="*/ 71839 w 334963"/>
                <a:gd name="connsiteY6" fmla="*/ 306388 h 334963"/>
                <a:gd name="connsiteX7" fmla="*/ 85725 w 334963"/>
                <a:gd name="connsiteY7" fmla="*/ 153988 h 334963"/>
                <a:gd name="connsiteX8" fmla="*/ 85725 w 334963"/>
                <a:gd name="connsiteY8" fmla="*/ 252413 h 334963"/>
                <a:gd name="connsiteX9" fmla="*/ 249238 w 334963"/>
                <a:gd name="connsiteY9" fmla="*/ 252413 h 334963"/>
                <a:gd name="connsiteX10" fmla="*/ 249238 w 334963"/>
                <a:gd name="connsiteY10" fmla="*/ 153988 h 334963"/>
                <a:gd name="connsiteX11" fmla="*/ 166687 w 334963"/>
                <a:gd name="connsiteY11" fmla="*/ 28575 h 334963"/>
                <a:gd name="connsiteX12" fmla="*/ 77068 w 334963"/>
                <a:gd name="connsiteY12" fmla="*/ 90238 h 334963"/>
                <a:gd name="connsiteX13" fmla="*/ 66525 w 334963"/>
                <a:gd name="connsiteY13" fmla="*/ 100734 h 334963"/>
                <a:gd name="connsiteX14" fmla="*/ 26987 w 334963"/>
                <a:gd name="connsiteY14" fmla="*/ 145341 h 334963"/>
                <a:gd name="connsiteX15" fmla="*/ 57299 w 334963"/>
                <a:gd name="connsiteY15" fmla="*/ 187325 h 334963"/>
                <a:gd name="connsiteX16" fmla="*/ 57299 w 334963"/>
                <a:gd name="connsiteY16" fmla="*/ 140093 h 334963"/>
                <a:gd name="connsiteX17" fmla="*/ 70479 w 334963"/>
                <a:gd name="connsiteY17" fmla="*/ 125662 h 334963"/>
                <a:gd name="connsiteX18" fmla="*/ 262896 w 334963"/>
                <a:gd name="connsiteY18" fmla="*/ 125662 h 334963"/>
                <a:gd name="connsiteX19" fmla="*/ 276075 w 334963"/>
                <a:gd name="connsiteY19" fmla="*/ 140093 h 334963"/>
                <a:gd name="connsiteX20" fmla="*/ 276075 w 334963"/>
                <a:gd name="connsiteY20" fmla="*/ 187325 h 334963"/>
                <a:gd name="connsiteX21" fmla="*/ 306387 w 334963"/>
                <a:gd name="connsiteY21" fmla="*/ 145341 h 334963"/>
                <a:gd name="connsiteX22" fmla="*/ 266849 w 334963"/>
                <a:gd name="connsiteY22" fmla="*/ 100734 h 334963"/>
                <a:gd name="connsiteX23" fmla="*/ 256306 w 334963"/>
                <a:gd name="connsiteY23" fmla="*/ 90238 h 334963"/>
                <a:gd name="connsiteX24" fmla="*/ 166687 w 334963"/>
                <a:gd name="connsiteY24" fmla="*/ 28575 h 334963"/>
                <a:gd name="connsiteX25" fmla="*/ 167482 w 334963"/>
                <a:gd name="connsiteY25" fmla="*/ 0 h 334963"/>
                <a:gd name="connsiteX26" fmla="*/ 280894 w 334963"/>
                <a:gd name="connsiteY26" fmla="*/ 75122 h 334963"/>
                <a:gd name="connsiteX27" fmla="*/ 334963 w 334963"/>
                <a:gd name="connsiteY27" fmla="*/ 144972 h 334963"/>
                <a:gd name="connsiteX28" fmla="*/ 276938 w 334963"/>
                <a:gd name="connsiteY28" fmla="*/ 216139 h 334963"/>
                <a:gd name="connsiteX29" fmla="*/ 276938 w 334963"/>
                <a:gd name="connsiteY29" fmla="*/ 266221 h 334963"/>
                <a:gd name="connsiteX30" fmla="*/ 263750 w 334963"/>
                <a:gd name="connsiteY30" fmla="*/ 279400 h 334963"/>
                <a:gd name="connsiteX31" fmla="*/ 71213 w 334963"/>
                <a:gd name="connsiteY31" fmla="*/ 279400 h 334963"/>
                <a:gd name="connsiteX32" fmla="*/ 58025 w 334963"/>
                <a:gd name="connsiteY32" fmla="*/ 266221 h 334963"/>
                <a:gd name="connsiteX33" fmla="*/ 58025 w 334963"/>
                <a:gd name="connsiteY33" fmla="*/ 216139 h 334963"/>
                <a:gd name="connsiteX34" fmla="*/ 0 w 334963"/>
                <a:gd name="connsiteY34" fmla="*/ 144972 h 334963"/>
                <a:gd name="connsiteX35" fmla="*/ 54069 w 334963"/>
                <a:gd name="connsiteY35" fmla="*/ 75122 h 334963"/>
                <a:gd name="connsiteX36" fmla="*/ 167482 w 334963"/>
                <a:gd name="connsiteY36" fmla="*/ 0 h 33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4963" h="334963">
                  <a:moveTo>
                    <a:pt x="71839" y="306388"/>
                  </a:moveTo>
                  <a:cubicBezTo>
                    <a:pt x="71839" y="306388"/>
                    <a:pt x="71839" y="306388"/>
                    <a:pt x="263123" y="306388"/>
                  </a:cubicBezTo>
                  <a:cubicBezTo>
                    <a:pt x="270984" y="306388"/>
                    <a:pt x="276225" y="313192"/>
                    <a:pt x="276225" y="321356"/>
                  </a:cubicBezTo>
                  <a:cubicBezTo>
                    <a:pt x="276225" y="329520"/>
                    <a:pt x="270984" y="334963"/>
                    <a:pt x="263123" y="334963"/>
                  </a:cubicBezTo>
                  <a:cubicBezTo>
                    <a:pt x="263123" y="334963"/>
                    <a:pt x="263123" y="334963"/>
                    <a:pt x="71839" y="334963"/>
                  </a:cubicBezTo>
                  <a:cubicBezTo>
                    <a:pt x="63978" y="334963"/>
                    <a:pt x="58737" y="329520"/>
                    <a:pt x="58737" y="321356"/>
                  </a:cubicBezTo>
                  <a:cubicBezTo>
                    <a:pt x="58737" y="313192"/>
                    <a:pt x="63978" y="306388"/>
                    <a:pt x="71839" y="306388"/>
                  </a:cubicBezTo>
                  <a:close/>
                  <a:moveTo>
                    <a:pt x="85725" y="153988"/>
                  </a:moveTo>
                  <a:lnTo>
                    <a:pt x="85725" y="252413"/>
                  </a:lnTo>
                  <a:lnTo>
                    <a:pt x="249238" y="252413"/>
                  </a:lnTo>
                  <a:lnTo>
                    <a:pt x="249238" y="153988"/>
                  </a:lnTo>
                  <a:close/>
                  <a:moveTo>
                    <a:pt x="166687" y="28575"/>
                  </a:moveTo>
                  <a:cubicBezTo>
                    <a:pt x="124513" y="28575"/>
                    <a:pt x="86294" y="54815"/>
                    <a:pt x="77068" y="90238"/>
                  </a:cubicBezTo>
                  <a:cubicBezTo>
                    <a:pt x="75750" y="95486"/>
                    <a:pt x="71796" y="99422"/>
                    <a:pt x="66525" y="100734"/>
                  </a:cubicBezTo>
                  <a:cubicBezTo>
                    <a:pt x="42802" y="105982"/>
                    <a:pt x="26987" y="124350"/>
                    <a:pt x="26987" y="145341"/>
                  </a:cubicBezTo>
                  <a:cubicBezTo>
                    <a:pt x="26987" y="163709"/>
                    <a:pt x="38848" y="179453"/>
                    <a:pt x="57299" y="187325"/>
                  </a:cubicBezTo>
                  <a:cubicBezTo>
                    <a:pt x="57299" y="187325"/>
                    <a:pt x="57299" y="187325"/>
                    <a:pt x="57299" y="140093"/>
                  </a:cubicBezTo>
                  <a:cubicBezTo>
                    <a:pt x="57299" y="132222"/>
                    <a:pt x="62571" y="125662"/>
                    <a:pt x="70479" y="125662"/>
                  </a:cubicBezTo>
                  <a:cubicBezTo>
                    <a:pt x="70479" y="125662"/>
                    <a:pt x="70479" y="125662"/>
                    <a:pt x="262896" y="125662"/>
                  </a:cubicBezTo>
                  <a:cubicBezTo>
                    <a:pt x="270803" y="125662"/>
                    <a:pt x="276075" y="132222"/>
                    <a:pt x="276075" y="140093"/>
                  </a:cubicBezTo>
                  <a:cubicBezTo>
                    <a:pt x="276075" y="140093"/>
                    <a:pt x="276075" y="140093"/>
                    <a:pt x="276075" y="187325"/>
                  </a:cubicBezTo>
                  <a:cubicBezTo>
                    <a:pt x="294526" y="179453"/>
                    <a:pt x="306387" y="163709"/>
                    <a:pt x="306387" y="145341"/>
                  </a:cubicBezTo>
                  <a:cubicBezTo>
                    <a:pt x="306387" y="124350"/>
                    <a:pt x="290572" y="105982"/>
                    <a:pt x="266849" y="100734"/>
                  </a:cubicBezTo>
                  <a:cubicBezTo>
                    <a:pt x="261578" y="99422"/>
                    <a:pt x="257624" y="95486"/>
                    <a:pt x="256306" y="90238"/>
                  </a:cubicBezTo>
                  <a:cubicBezTo>
                    <a:pt x="247080" y="54815"/>
                    <a:pt x="208861" y="28575"/>
                    <a:pt x="166687" y="28575"/>
                  </a:cubicBezTo>
                  <a:close/>
                  <a:moveTo>
                    <a:pt x="167482" y="0"/>
                  </a:moveTo>
                  <a:cubicBezTo>
                    <a:pt x="220232" y="0"/>
                    <a:pt x="266388" y="30312"/>
                    <a:pt x="280894" y="75122"/>
                  </a:cubicBezTo>
                  <a:cubicBezTo>
                    <a:pt x="313863" y="85665"/>
                    <a:pt x="334963" y="113341"/>
                    <a:pt x="334963" y="144972"/>
                  </a:cubicBezTo>
                  <a:cubicBezTo>
                    <a:pt x="334963" y="177920"/>
                    <a:pt x="311225" y="206914"/>
                    <a:pt x="276938" y="216139"/>
                  </a:cubicBezTo>
                  <a:cubicBezTo>
                    <a:pt x="276938" y="216139"/>
                    <a:pt x="276938" y="216139"/>
                    <a:pt x="276938" y="266221"/>
                  </a:cubicBezTo>
                  <a:cubicBezTo>
                    <a:pt x="276938" y="274128"/>
                    <a:pt x="271663" y="279400"/>
                    <a:pt x="263750" y="279400"/>
                  </a:cubicBezTo>
                  <a:cubicBezTo>
                    <a:pt x="263750" y="279400"/>
                    <a:pt x="263750" y="279400"/>
                    <a:pt x="71213" y="279400"/>
                  </a:cubicBezTo>
                  <a:cubicBezTo>
                    <a:pt x="63300" y="279400"/>
                    <a:pt x="58025" y="274128"/>
                    <a:pt x="58025" y="266221"/>
                  </a:cubicBezTo>
                  <a:cubicBezTo>
                    <a:pt x="58025" y="266221"/>
                    <a:pt x="58025" y="266221"/>
                    <a:pt x="58025" y="216139"/>
                  </a:cubicBezTo>
                  <a:cubicBezTo>
                    <a:pt x="22419" y="206914"/>
                    <a:pt x="0" y="177920"/>
                    <a:pt x="0" y="144972"/>
                  </a:cubicBezTo>
                  <a:cubicBezTo>
                    <a:pt x="0" y="113341"/>
                    <a:pt x="21100" y="85665"/>
                    <a:pt x="54069" y="75122"/>
                  </a:cubicBezTo>
                  <a:cubicBezTo>
                    <a:pt x="68575" y="30312"/>
                    <a:pt x="114731" y="0"/>
                    <a:pt x="1674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3187794" y="3448778"/>
            <a:ext cx="2792187" cy="1725387"/>
            <a:chOff x="3175907" y="3418113"/>
            <a:chExt cx="2792187" cy="1725387"/>
          </a:xfrm>
        </p:grpSpPr>
        <p:sp>
          <p:nvSpPr>
            <p:cNvPr id="101" name="Freeform: Shape 17"/>
            <p:cNvSpPr/>
            <p:nvPr/>
          </p:nvSpPr>
          <p:spPr>
            <a:xfrm>
              <a:off x="3175907" y="3418113"/>
              <a:ext cx="2792187" cy="1725387"/>
            </a:xfrm>
            <a:custGeom>
              <a:avLst/>
              <a:gdLst>
                <a:gd name="connsiteX0" fmla="*/ 1861458 w 3722916"/>
                <a:gd name="connsiteY0" fmla="*/ 0 h 2300516"/>
                <a:gd name="connsiteX1" fmla="*/ 3722916 w 3722916"/>
                <a:gd name="connsiteY1" fmla="*/ 1861458 h 2300516"/>
                <a:gd name="connsiteX2" fmla="*/ 3685098 w 3722916"/>
                <a:gd name="connsiteY2" fmla="*/ 2236607 h 2300516"/>
                <a:gd name="connsiteX3" fmla="*/ 3668666 w 3722916"/>
                <a:gd name="connsiteY3" fmla="*/ 2300516 h 2300516"/>
                <a:gd name="connsiteX4" fmla="*/ 3344638 w 3722916"/>
                <a:gd name="connsiteY4" fmla="*/ 2300516 h 2300516"/>
                <a:gd name="connsiteX5" fmla="*/ 3377349 w 3722916"/>
                <a:gd name="connsiteY5" fmla="*/ 2173297 h 2300516"/>
                <a:gd name="connsiteX6" fmla="*/ 3408785 w 3722916"/>
                <a:gd name="connsiteY6" fmla="*/ 1861457 h 2300516"/>
                <a:gd name="connsiteX7" fmla="*/ 1861457 w 3722916"/>
                <a:gd name="connsiteY7" fmla="*/ 314130 h 2300516"/>
                <a:gd name="connsiteX8" fmla="*/ 314129 w 3722916"/>
                <a:gd name="connsiteY8" fmla="*/ 1861457 h 2300516"/>
                <a:gd name="connsiteX9" fmla="*/ 345565 w 3722916"/>
                <a:gd name="connsiteY9" fmla="*/ 2173297 h 2300516"/>
                <a:gd name="connsiteX10" fmla="*/ 378277 w 3722916"/>
                <a:gd name="connsiteY10" fmla="*/ 2300516 h 2300516"/>
                <a:gd name="connsiteX11" fmla="*/ 54251 w 3722916"/>
                <a:gd name="connsiteY11" fmla="*/ 2300516 h 2300516"/>
                <a:gd name="connsiteX12" fmla="*/ 37818 w 3722916"/>
                <a:gd name="connsiteY12" fmla="*/ 2236607 h 2300516"/>
                <a:gd name="connsiteX13" fmla="*/ 0 w 3722916"/>
                <a:gd name="connsiteY13" fmla="*/ 1861458 h 2300516"/>
                <a:gd name="connsiteX14" fmla="*/ 1861458 w 3722916"/>
                <a:gd name="connsiteY14" fmla="*/ 0 h 230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2916" h="2300516">
                  <a:moveTo>
                    <a:pt x="1861458" y="0"/>
                  </a:moveTo>
                  <a:cubicBezTo>
                    <a:pt x="2889513" y="0"/>
                    <a:pt x="3722916" y="833403"/>
                    <a:pt x="3722916" y="1861458"/>
                  </a:cubicBezTo>
                  <a:cubicBezTo>
                    <a:pt x="3722916" y="1989965"/>
                    <a:pt x="3709894" y="2115430"/>
                    <a:pt x="3685098" y="2236607"/>
                  </a:cubicBezTo>
                  <a:lnTo>
                    <a:pt x="3668666" y="2300516"/>
                  </a:lnTo>
                  <a:lnTo>
                    <a:pt x="3344638" y="2300516"/>
                  </a:lnTo>
                  <a:lnTo>
                    <a:pt x="3377349" y="2173297"/>
                  </a:lnTo>
                  <a:cubicBezTo>
                    <a:pt x="3397961" y="2072570"/>
                    <a:pt x="3408785" y="1968277"/>
                    <a:pt x="3408785" y="1861457"/>
                  </a:cubicBezTo>
                  <a:cubicBezTo>
                    <a:pt x="3408785" y="1006892"/>
                    <a:pt x="2716023" y="314130"/>
                    <a:pt x="1861457" y="314130"/>
                  </a:cubicBezTo>
                  <a:cubicBezTo>
                    <a:pt x="1006891" y="314130"/>
                    <a:pt x="314129" y="1006892"/>
                    <a:pt x="314129" y="1861457"/>
                  </a:cubicBezTo>
                  <a:cubicBezTo>
                    <a:pt x="314129" y="1968277"/>
                    <a:pt x="324954" y="2072570"/>
                    <a:pt x="345565" y="2173297"/>
                  </a:cubicBezTo>
                  <a:lnTo>
                    <a:pt x="378277" y="2300516"/>
                  </a:lnTo>
                  <a:lnTo>
                    <a:pt x="54251" y="2300516"/>
                  </a:lnTo>
                  <a:lnTo>
                    <a:pt x="37818" y="2236607"/>
                  </a:lnTo>
                  <a:cubicBezTo>
                    <a:pt x="13022" y="2115430"/>
                    <a:pt x="0" y="1989965"/>
                    <a:pt x="0" y="1861458"/>
                  </a:cubicBezTo>
                  <a:cubicBezTo>
                    <a:pt x="0" y="833403"/>
                    <a:pt x="833403" y="0"/>
                    <a:pt x="1861458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2" name="Freeform: Shape 42"/>
            <p:cNvSpPr>
              <a:spLocks/>
            </p:cNvSpPr>
            <p:nvPr/>
          </p:nvSpPr>
          <p:spPr bwMode="auto">
            <a:xfrm>
              <a:off x="4155653" y="4145043"/>
              <a:ext cx="787823" cy="728864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B0ACF4C-E4BA-4641-AB35-07FEC876291C}"/>
              </a:ext>
            </a:extLst>
          </p:cNvPr>
          <p:cNvGrpSpPr/>
          <p:nvPr/>
        </p:nvGrpSpPr>
        <p:grpSpPr>
          <a:xfrm rot="17913047">
            <a:off x="2112659" y="2732839"/>
            <a:ext cx="763660" cy="1982139"/>
            <a:chOff x="4242958" y="1590123"/>
            <a:chExt cx="680693" cy="1842278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6E5EAE64-78FA-4922-8C06-B6EE73281871}"/>
                </a:ext>
              </a:extLst>
            </p:cNvPr>
            <p:cNvGrpSpPr/>
            <p:nvPr/>
          </p:nvGrpSpPr>
          <p:grpSpPr>
            <a:xfrm>
              <a:off x="4242958" y="1590123"/>
              <a:ext cx="680693" cy="1842278"/>
              <a:chOff x="5657277" y="2120164"/>
              <a:chExt cx="907590" cy="2456370"/>
            </a:xfrm>
          </p:grpSpPr>
          <p:sp>
            <p:nvSpPr>
              <p:cNvPr id="35" name="Teardrop 20">
                <a:extLst>
                  <a:ext uri="{FF2B5EF4-FFF2-40B4-BE49-F238E27FC236}">
                    <a16:creationId xmlns:a16="http://schemas.microsoft.com/office/drawing/2014/main" id="{011549F0-F3D8-4055-97A7-D1AEED61E87B}"/>
                  </a:ext>
                </a:extLst>
              </p:cNvPr>
              <p:cNvSpPr/>
              <p:nvPr/>
            </p:nvSpPr>
            <p:spPr>
              <a:xfrm rot="8180741">
                <a:off x="5657277" y="2120164"/>
                <a:ext cx="907590" cy="907590"/>
              </a:xfrm>
              <a:prstGeom prst="teardrop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36" name="Straight Connector 22">
                <a:extLst>
                  <a:ext uri="{FF2B5EF4-FFF2-40B4-BE49-F238E27FC236}">
                    <a16:creationId xmlns:a16="http://schemas.microsoft.com/office/drawing/2014/main" id="{F06C714D-ADB2-4CBC-BF79-7CA8104EA1FB}"/>
                  </a:ext>
                </a:extLst>
              </p:cNvPr>
              <p:cNvCxnSpPr/>
              <p:nvPr/>
            </p:nvCxnSpPr>
            <p:spPr>
              <a:xfrm>
                <a:off x="6096000" y="3162300"/>
                <a:ext cx="0" cy="1414234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Isosceles Triangle 25">
                <a:extLst>
                  <a:ext uri="{FF2B5EF4-FFF2-40B4-BE49-F238E27FC236}">
                    <a16:creationId xmlns:a16="http://schemas.microsoft.com/office/drawing/2014/main" id="{AA74A55B-F19E-40D2-870D-8125077E2016}"/>
                  </a:ext>
                </a:extLst>
              </p:cNvPr>
              <p:cNvSpPr/>
              <p:nvPr/>
            </p:nvSpPr>
            <p:spPr>
              <a:xfrm>
                <a:off x="5955506" y="4355388"/>
                <a:ext cx="280988" cy="221146"/>
              </a:xfrm>
              <a:prstGeom prst="triangl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4" name="Freeform: Shape 28">
              <a:extLst>
                <a:ext uri="{FF2B5EF4-FFF2-40B4-BE49-F238E27FC236}">
                  <a16:creationId xmlns:a16="http://schemas.microsoft.com/office/drawing/2014/main" id="{4B36F8A7-C865-4ED3-9F32-EC675F8B13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90679" y="1732382"/>
              <a:ext cx="385249" cy="385249"/>
            </a:xfrm>
            <a:custGeom>
              <a:avLst/>
              <a:gdLst>
                <a:gd name="connsiteX0" fmla="*/ 71839 w 334963"/>
                <a:gd name="connsiteY0" fmla="*/ 306388 h 334963"/>
                <a:gd name="connsiteX1" fmla="*/ 263123 w 334963"/>
                <a:gd name="connsiteY1" fmla="*/ 306388 h 334963"/>
                <a:gd name="connsiteX2" fmla="*/ 276225 w 334963"/>
                <a:gd name="connsiteY2" fmla="*/ 321356 h 334963"/>
                <a:gd name="connsiteX3" fmla="*/ 263123 w 334963"/>
                <a:gd name="connsiteY3" fmla="*/ 334963 h 334963"/>
                <a:gd name="connsiteX4" fmla="*/ 71839 w 334963"/>
                <a:gd name="connsiteY4" fmla="*/ 334963 h 334963"/>
                <a:gd name="connsiteX5" fmla="*/ 58737 w 334963"/>
                <a:gd name="connsiteY5" fmla="*/ 321356 h 334963"/>
                <a:gd name="connsiteX6" fmla="*/ 71839 w 334963"/>
                <a:gd name="connsiteY6" fmla="*/ 306388 h 334963"/>
                <a:gd name="connsiteX7" fmla="*/ 85725 w 334963"/>
                <a:gd name="connsiteY7" fmla="*/ 153988 h 334963"/>
                <a:gd name="connsiteX8" fmla="*/ 85725 w 334963"/>
                <a:gd name="connsiteY8" fmla="*/ 252413 h 334963"/>
                <a:gd name="connsiteX9" fmla="*/ 249238 w 334963"/>
                <a:gd name="connsiteY9" fmla="*/ 252413 h 334963"/>
                <a:gd name="connsiteX10" fmla="*/ 249238 w 334963"/>
                <a:gd name="connsiteY10" fmla="*/ 153988 h 334963"/>
                <a:gd name="connsiteX11" fmla="*/ 166687 w 334963"/>
                <a:gd name="connsiteY11" fmla="*/ 28575 h 334963"/>
                <a:gd name="connsiteX12" fmla="*/ 77068 w 334963"/>
                <a:gd name="connsiteY12" fmla="*/ 90238 h 334963"/>
                <a:gd name="connsiteX13" fmla="*/ 66525 w 334963"/>
                <a:gd name="connsiteY13" fmla="*/ 100734 h 334963"/>
                <a:gd name="connsiteX14" fmla="*/ 26987 w 334963"/>
                <a:gd name="connsiteY14" fmla="*/ 145341 h 334963"/>
                <a:gd name="connsiteX15" fmla="*/ 57299 w 334963"/>
                <a:gd name="connsiteY15" fmla="*/ 187325 h 334963"/>
                <a:gd name="connsiteX16" fmla="*/ 57299 w 334963"/>
                <a:gd name="connsiteY16" fmla="*/ 140093 h 334963"/>
                <a:gd name="connsiteX17" fmla="*/ 70479 w 334963"/>
                <a:gd name="connsiteY17" fmla="*/ 125662 h 334963"/>
                <a:gd name="connsiteX18" fmla="*/ 262896 w 334963"/>
                <a:gd name="connsiteY18" fmla="*/ 125662 h 334963"/>
                <a:gd name="connsiteX19" fmla="*/ 276075 w 334963"/>
                <a:gd name="connsiteY19" fmla="*/ 140093 h 334963"/>
                <a:gd name="connsiteX20" fmla="*/ 276075 w 334963"/>
                <a:gd name="connsiteY20" fmla="*/ 187325 h 334963"/>
                <a:gd name="connsiteX21" fmla="*/ 306387 w 334963"/>
                <a:gd name="connsiteY21" fmla="*/ 145341 h 334963"/>
                <a:gd name="connsiteX22" fmla="*/ 266849 w 334963"/>
                <a:gd name="connsiteY22" fmla="*/ 100734 h 334963"/>
                <a:gd name="connsiteX23" fmla="*/ 256306 w 334963"/>
                <a:gd name="connsiteY23" fmla="*/ 90238 h 334963"/>
                <a:gd name="connsiteX24" fmla="*/ 166687 w 334963"/>
                <a:gd name="connsiteY24" fmla="*/ 28575 h 334963"/>
                <a:gd name="connsiteX25" fmla="*/ 167482 w 334963"/>
                <a:gd name="connsiteY25" fmla="*/ 0 h 334963"/>
                <a:gd name="connsiteX26" fmla="*/ 280894 w 334963"/>
                <a:gd name="connsiteY26" fmla="*/ 75122 h 334963"/>
                <a:gd name="connsiteX27" fmla="*/ 334963 w 334963"/>
                <a:gd name="connsiteY27" fmla="*/ 144972 h 334963"/>
                <a:gd name="connsiteX28" fmla="*/ 276938 w 334963"/>
                <a:gd name="connsiteY28" fmla="*/ 216139 h 334963"/>
                <a:gd name="connsiteX29" fmla="*/ 276938 w 334963"/>
                <a:gd name="connsiteY29" fmla="*/ 266221 h 334963"/>
                <a:gd name="connsiteX30" fmla="*/ 263750 w 334963"/>
                <a:gd name="connsiteY30" fmla="*/ 279400 h 334963"/>
                <a:gd name="connsiteX31" fmla="*/ 71213 w 334963"/>
                <a:gd name="connsiteY31" fmla="*/ 279400 h 334963"/>
                <a:gd name="connsiteX32" fmla="*/ 58025 w 334963"/>
                <a:gd name="connsiteY32" fmla="*/ 266221 h 334963"/>
                <a:gd name="connsiteX33" fmla="*/ 58025 w 334963"/>
                <a:gd name="connsiteY33" fmla="*/ 216139 h 334963"/>
                <a:gd name="connsiteX34" fmla="*/ 0 w 334963"/>
                <a:gd name="connsiteY34" fmla="*/ 144972 h 334963"/>
                <a:gd name="connsiteX35" fmla="*/ 54069 w 334963"/>
                <a:gd name="connsiteY35" fmla="*/ 75122 h 334963"/>
                <a:gd name="connsiteX36" fmla="*/ 167482 w 334963"/>
                <a:gd name="connsiteY36" fmla="*/ 0 h 33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4963" h="334963">
                  <a:moveTo>
                    <a:pt x="71839" y="306388"/>
                  </a:moveTo>
                  <a:cubicBezTo>
                    <a:pt x="71839" y="306388"/>
                    <a:pt x="71839" y="306388"/>
                    <a:pt x="263123" y="306388"/>
                  </a:cubicBezTo>
                  <a:cubicBezTo>
                    <a:pt x="270984" y="306388"/>
                    <a:pt x="276225" y="313192"/>
                    <a:pt x="276225" y="321356"/>
                  </a:cubicBezTo>
                  <a:cubicBezTo>
                    <a:pt x="276225" y="329520"/>
                    <a:pt x="270984" y="334963"/>
                    <a:pt x="263123" y="334963"/>
                  </a:cubicBezTo>
                  <a:cubicBezTo>
                    <a:pt x="263123" y="334963"/>
                    <a:pt x="263123" y="334963"/>
                    <a:pt x="71839" y="334963"/>
                  </a:cubicBezTo>
                  <a:cubicBezTo>
                    <a:pt x="63978" y="334963"/>
                    <a:pt x="58737" y="329520"/>
                    <a:pt x="58737" y="321356"/>
                  </a:cubicBezTo>
                  <a:cubicBezTo>
                    <a:pt x="58737" y="313192"/>
                    <a:pt x="63978" y="306388"/>
                    <a:pt x="71839" y="306388"/>
                  </a:cubicBezTo>
                  <a:close/>
                  <a:moveTo>
                    <a:pt x="85725" y="153988"/>
                  </a:moveTo>
                  <a:lnTo>
                    <a:pt x="85725" y="252413"/>
                  </a:lnTo>
                  <a:lnTo>
                    <a:pt x="249238" y="252413"/>
                  </a:lnTo>
                  <a:lnTo>
                    <a:pt x="249238" y="153988"/>
                  </a:lnTo>
                  <a:close/>
                  <a:moveTo>
                    <a:pt x="166687" y="28575"/>
                  </a:moveTo>
                  <a:cubicBezTo>
                    <a:pt x="124513" y="28575"/>
                    <a:pt x="86294" y="54815"/>
                    <a:pt x="77068" y="90238"/>
                  </a:cubicBezTo>
                  <a:cubicBezTo>
                    <a:pt x="75750" y="95486"/>
                    <a:pt x="71796" y="99422"/>
                    <a:pt x="66525" y="100734"/>
                  </a:cubicBezTo>
                  <a:cubicBezTo>
                    <a:pt x="42802" y="105982"/>
                    <a:pt x="26987" y="124350"/>
                    <a:pt x="26987" y="145341"/>
                  </a:cubicBezTo>
                  <a:cubicBezTo>
                    <a:pt x="26987" y="163709"/>
                    <a:pt x="38848" y="179453"/>
                    <a:pt x="57299" y="187325"/>
                  </a:cubicBezTo>
                  <a:cubicBezTo>
                    <a:pt x="57299" y="187325"/>
                    <a:pt x="57299" y="187325"/>
                    <a:pt x="57299" y="140093"/>
                  </a:cubicBezTo>
                  <a:cubicBezTo>
                    <a:pt x="57299" y="132222"/>
                    <a:pt x="62571" y="125662"/>
                    <a:pt x="70479" y="125662"/>
                  </a:cubicBezTo>
                  <a:cubicBezTo>
                    <a:pt x="70479" y="125662"/>
                    <a:pt x="70479" y="125662"/>
                    <a:pt x="262896" y="125662"/>
                  </a:cubicBezTo>
                  <a:cubicBezTo>
                    <a:pt x="270803" y="125662"/>
                    <a:pt x="276075" y="132222"/>
                    <a:pt x="276075" y="140093"/>
                  </a:cubicBezTo>
                  <a:cubicBezTo>
                    <a:pt x="276075" y="140093"/>
                    <a:pt x="276075" y="140093"/>
                    <a:pt x="276075" y="187325"/>
                  </a:cubicBezTo>
                  <a:cubicBezTo>
                    <a:pt x="294526" y="179453"/>
                    <a:pt x="306387" y="163709"/>
                    <a:pt x="306387" y="145341"/>
                  </a:cubicBezTo>
                  <a:cubicBezTo>
                    <a:pt x="306387" y="124350"/>
                    <a:pt x="290572" y="105982"/>
                    <a:pt x="266849" y="100734"/>
                  </a:cubicBezTo>
                  <a:cubicBezTo>
                    <a:pt x="261578" y="99422"/>
                    <a:pt x="257624" y="95486"/>
                    <a:pt x="256306" y="90238"/>
                  </a:cubicBezTo>
                  <a:cubicBezTo>
                    <a:pt x="247080" y="54815"/>
                    <a:pt x="208861" y="28575"/>
                    <a:pt x="166687" y="28575"/>
                  </a:cubicBezTo>
                  <a:close/>
                  <a:moveTo>
                    <a:pt x="167482" y="0"/>
                  </a:moveTo>
                  <a:cubicBezTo>
                    <a:pt x="220232" y="0"/>
                    <a:pt x="266388" y="30312"/>
                    <a:pt x="280894" y="75122"/>
                  </a:cubicBezTo>
                  <a:cubicBezTo>
                    <a:pt x="313863" y="85665"/>
                    <a:pt x="334963" y="113341"/>
                    <a:pt x="334963" y="144972"/>
                  </a:cubicBezTo>
                  <a:cubicBezTo>
                    <a:pt x="334963" y="177920"/>
                    <a:pt x="311225" y="206914"/>
                    <a:pt x="276938" y="216139"/>
                  </a:cubicBezTo>
                  <a:cubicBezTo>
                    <a:pt x="276938" y="216139"/>
                    <a:pt x="276938" y="216139"/>
                    <a:pt x="276938" y="266221"/>
                  </a:cubicBezTo>
                  <a:cubicBezTo>
                    <a:pt x="276938" y="274128"/>
                    <a:pt x="271663" y="279400"/>
                    <a:pt x="263750" y="279400"/>
                  </a:cubicBezTo>
                  <a:cubicBezTo>
                    <a:pt x="263750" y="279400"/>
                    <a:pt x="263750" y="279400"/>
                    <a:pt x="71213" y="279400"/>
                  </a:cubicBezTo>
                  <a:cubicBezTo>
                    <a:pt x="63300" y="279400"/>
                    <a:pt x="58025" y="274128"/>
                    <a:pt x="58025" y="266221"/>
                  </a:cubicBezTo>
                  <a:cubicBezTo>
                    <a:pt x="58025" y="266221"/>
                    <a:pt x="58025" y="266221"/>
                    <a:pt x="58025" y="216139"/>
                  </a:cubicBezTo>
                  <a:cubicBezTo>
                    <a:pt x="22419" y="206914"/>
                    <a:pt x="0" y="177920"/>
                    <a:pt x="0" y="144972"/>
                  </a:cubicBezTo>
                  <a:cubicBezTo>
                    <a:pt x="0" y="113341"/>
                    <a:pt x="21100" y="85665"/>
                    <a:pt x="54069" y="75122"/>
                  </a:cubicBezTo>
                  <a:cubicBezTo>
                    <a:pt x="68575" y="30312"/>
                    <a:pt x="114731" y="0"/>
                    <a:pt x="1674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D0E0AD6-2B28-41BC-8790-F649DD6E9D0A}"/>
              </a:ext>
            </a:extLst>
          </p:cNvPr>
          <p:cNvGrpSpPr/>
          <p:nvPr/>
        </p:nvGrpSpPr>
        <p:grpSpPr>
          <a:xfrm rot="3289508">
            <a:off x="6186456" y="2696414"/>
            <a:ext cx="680693" cy="1842278"/>
            <a:chOff x="4242958" y="1590123"/>
            <a:chExt cx="680693" cy="1842278"/>
          </a:xfrm>
        </p:grpSpPr>
        <p:grpSp>
          <p:nvGrpSpPr>
            <p:cNvPr id="39" name="Group 5">
              <a:extLst>
                <a:ext uri="{FF2B5EF4-FFF2-40B4-BE49-F238E27FC236}">
                  <a16:creationId xmlns:a16="http://schemas.microsoft.com/office/drawing/2014/main" id="{728B37A8-5E78-476C-A998-08D244A1457F}"/>
                </a:ext>
              </a:extLst>
            </p:cNvPr>
            <p:cNvGrpSpPr/>
            <p:nvPr/>
          </p:nvGrpSpPr>
          <p:grpSpPr>
            <a:xfrm>
              <a:off x="4242958" y="1590123"/>
              <a:ext cx="680693" cy="1842278"/>
              <a:chOff x="5657277" y="2120164"/>
              <a:chExt cx="907590" cy="2456370"/>
            </a:xfrm>
          </p:grpSpPr>
          <p:sp>
            <p:nvSpPr>
              <p:cNvPr id="41" name="Teardrop 20">
                <a:extLst>
                  <a:ext uri="{FF2B5EF4-FFF2-40B4-BE49-F238E27FC236}">
                    <a16:creationId xmlns:a16="http://schemas.microsoft.com/office/drawing/2014/main" id="{D2D8688F-9E77-4883-B628-7FA2E99BE75A}"/>
                  </a:ext>
                </a:extLst>
              </p:cNvPr>
              <p:cNvSpPr/>
              <p:nvPr/>
            </p:nvSpPr>
            <p:spPr>
              <a:xfrm rot="8180741">
                <a:off x="5657277" y="2120164"/>
                <a:ext cx="907590" cy="907590"/>
              </a:xfrm>
              <a:prstGeom prst="teardrop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42" name="Straight Connector 22">
                <a:extLst>
                  <a:ext uri="{FF2B5EF4-FFF2-40B4-BE49-F238E27FC236}">
                    <a16:creationId xmlns:a16="http://schemas.microsoft.com/office/drawing/2014/main" id="{A909FB8D-A622-4628-BDD7-847E9C7ACBF6}"/>
                  </a:ext>
                </a:extLst>
              </p:cNvPr>
              <p:cNvCxnSpPr/>
              <p:nvPr/>
            </p:nvCxnSpPr>
            <p:spPr>
              <a:xfrm>
                <a:off x="6096000" y="3162300"/>
                <a:ext cx="0" cy="1414234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25">
                <a:extLst>
                  <a:ext uri="{FF2B5EF4-FFF2-40B4-BE49-F238E27FC236}">
                    <a16:creationId xmlns:a16="http://schemas.microsoft.com/office/drawing/2014/main" id="{B7D18AFE-5F37-4E15-9B06-6AFC222E99A4}"/>
                  </a:ext>
                </a:extLst>
              </p:cNvPr>
              <p:cNvSpPr/>
              <p:nvPr/>
            </p:nvSpPr>
            <p:spPr>
              <a:xfrm>
                <a:off x="5955506" y="4355388"/>
                <a:ext cx="280988" cy="221146"/>
              </a:xfrm>
              <a:prstGeom prst="triangl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0" name="Freeform: Shape 28">
              <a:extLst>
                <a:ext uri="{FF2B5EF4-FFF2-40B4-BE49-F238E27FC236}">
                  <a16:creationId xmlns:a16="http://schemas.microsoft.com/office/drawing/2014/main" id="{A904C0F5-FCE7-4D61-BA9A-52BEE35AFBE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90679" y="1732382"/>
              <a:ext cx="385249" cy="385249"/>
            </a:xfrm>
            <a:custGeom>
              <a:avLst/>
              <a:gdLst>
                <a:gd name="connsiteX0" fmla="*/ 71839 w 334963"/>
                <a:gd name="connsiteY0" fmla="*/ 306388 h 334963"/>
                <a:gd name="connsiteX1" fmla="*/ 263123 w 334963"/>
                <a:gd name="connsiteY1" fmla="*/ 306388 h 334963"/>
                <a:gd name="connsiteX2" fmla="*/ 276225 w 334963"/>
                <a:gd name="connsiteY2" fmla="*/ 321356 h 334963"/>
                <a:gd name="connsiteX3" fmla="*/ 263123 w 334963"/>
                <a:gd name="connsiteY3" fmla="*/ 334963 h 334963"/>
                <a:gd name="connsiteX4" fmla="*/ 71839 w 334963"/>
                <a:gd name="connsiteY4" fmla="*/ 334963 h 334963"/>
                <a:gd name="connsiteX5" fmla="*/ 58737 w 334963"/>
                <a:gd name="connsiteY5" fmla="*/ 321356 h 334963"/>
                <a:gd name="connsiteX6" fmla="*/ 71839 w 334963"/>
                <a:gd name="connsiteY6" fmla="*/ 306388 h 334963"/>
                <a:gd name="connsiteX7" fmla="*/ 85725 w 334963"/>
                <a:gd name="connsiteY7" fmla="*/ 153988 h 334963"/>
                <a:gd name="connsiteX8" fmla="*/ 85725 w 334963"/>
                <a:gd name="connsiteY8" fmla="*/ 252413 h 334963"/>
                <a:gd name="connsiteX9" fmla="*/ 249238 w 334963"/>
                <a:gd name="connsiteY9" fmla="*/ 252413 h 334963"/>
                <a:gd name="connsiteX10" fmla="*/ 249238 w 334963"/>
                <a:gd name="connsiteY10" fmla="*/ 153988 h 334963"/>
                <a:gd name="connsiteX11" fmla="*/ 166687 w 334963"/>
                <a:gd name="connsiteY11" fmla="*/ 28575 h 334963"/>
                <a:gd name="connsiteX12" fmla="*/ 77068 w 334963"/>
                <a:gd name="connsiteY12" fmla="*/ 90238 h 334963"/>
                <a:gd name="connsiteX13" fmla="*/ 66525 w 334963"/>
                <a:gd name="connsiteY13" fmla="*/ 100734 h 334963"/>
                <a:gd name="connsiteX14" fmla="*/ 26987 w 334963"/>
                <a:gd name="connsiteY14" fmla="*/ 145341 h 334963"/>
                <a:gd name="connsiteX15" fmla="*/ 57299 w 334963"/>
                <a:gd name="connsiteY15" fmla="*/ 187325 h 334963"/>
                <a:gd name="connsiteX16" fmla="*/ 57299 w 334963"/>
                <a:gd name="connsiteY16" fmla="*/ 140093 h 334963"/>
                <a:gd name="connsiteX17" fmla="*/ 70479 w 334963"/>
                <a:gd name="connsiteY17" fmla="*/ 125662 h 334963"/>
                <a:gd name="connsiteX18" fmla="*/ 262896 w 334963"/>
                <a:gd name="connsiteY18" fmla="*/ 125662 h 334963"/>
                <a:gd name="connsiteX19" fmla="*/ 276075 w 334963"/>
                <a:gd name="connsiteY19" fmla="*/ 140093 h 334963"/>
                <a:gd name="connsiteX20" fmla="*/ 276075 w 334963"/>
                <a:gd name="connsiteY20" fmla="*/ 187325 h 334963"/>
                <a:gd name="connsiteX21" fmla="*/ 306387 w 334963"/>
                <a:gd name="connsiteY21" fmla="*/ 145341 h 334963"/>
                <a:gd name="connsiteX22" fmla="*/ 266849 w 334963"/>
                <a:gd name="connsiteY22" fmla="*/ 100734 h 334963"/>
                <a:gd name="connsiteX23" fmla="*/ 256306 w 334963"/>
                <a:gd name="connsiteY23" fmla="*/ 90238 h 334963"/>
                <a:gd name="connsiteX24" fmla="*/ 166687 w 334963"/>
                <a:gd name="connsiteY24" fmla="*/ 28575 h 334963"/>
                <a:gd name="connsiteX25" fmla="*/ 167482 w 334963"/>
                <a:gd name="connsiteY25" fmla="*/ 0 h 334963"/>
                <a:gd name="connsiteX26" fmla="*/ 280894 w 334963"/>
                <a:gd name="connsiteY26" fmla="*/ 75122 h 334963"/>
                <a:gd name="connsiteX27" fmla="*/ 334963 w 334963"/>
                <a:gd name="connsiteY27" fmla="*/ 144972 h 334963"/>
                <a:gd name="connsiteX28" fmla="*/ 276938 w 334963"/>
                <a:gd name="connsiteY28" fmla="*/ 216139 h 334963"/>
                <a:gd name="connsiteX29" fmla="*/ 276938 w 334963"/>
                <a:gd name="connsiteY29" fmla="*/ 266221 h 334963"/>
                <a:gd name="connsiteX30" fmla="*/ 263750 w 334963"/>
                <a:gd name="connsiteY30" fmla="*/ 279400 h 334963"/>
                <a:gd name="connsiteX31" fmla="*/ 71213 w 334963"/>
                <a:gd name="connsiteY31" fmla="*/ 279400 h 334963"/>
                <a:gd name="connsiteX32" fmla="*/ 58025 w 334963"/>
                <a:gd name="connsiteY32" fmla="*/ 266221 h 334963"/>
                <a:gd name="connsiteX33" fmla="*/ 58025 w 334963"/>
                <a:gd name="connsiteY33" fmla="*/ 216139 h 334963"/>
                <a:gd name="connsiteX34" fmla="*/ 0 w 334963"/>
                <a:gd name="connsiteY34" fmla="*/ 144972 h 334963"/>
                <a:gd name="connsiteX35" fmla="*/ 54069 w 334963"/>
                <a:gd name="connsiteY35" fmla="*/ 75122 h 334963"/>
                <a:gd name="connsiteX36" fmla="*/ 167482 w 334963"/>
                <a:gd name="connsiteY36" fmla="*/ 0 h 33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4963" h="334963">
                  <a:moveTo>
                    <a:pt x="71839" y="306388"/>
                  </a:moveTo>
                  <a:cubicBezTo>
                    <a:pt x="71839" y="306388"/>
                    <a:pt x="71839" y="306388"/>
                    <a:pt x="263123" y="306388"/>
                  </a:cubicBezTo>
                  <a:cubicBezTo>
                    <a:pt x="270984" y="306388"/>
                    <a:pt x="276225" y="313192"/>
                    <a:pt x="276225" y="321356"/>
                  </a:cubicBezTo>
                  <a:cubicBezTo>
                    <a:pt x="276225" y="329520"/>
                    <a:pt x="270984" y="334963"/>
                    <a:pt x="263123" y="334963"/>
                  </a:cubicBezTo>
                  <a:cubicBezTo>
                    <a:pt x="263123" y="334963"/>
                    <a:pt x="263123" y="334963"/>
                    <a:pt x="71839" y="334963"/>
                  </a:cubicBezTo>
                  <a:cubicBezTo>
                    <a:pt x="63978" y="334963"/>
                    <a:pt x="58737" y="329520"/>
                    <a:pt x="58737" y="321356"/>
                  </a:cubicBezTo>
                  <a:cubicBezTo>
                    <a:pt x="58737" y="313192"/>
                    <a:pt x="63978" y="306388"/>
                    <a:pt x="71839" y="306388"/>
                  </a:cubicBezTo>
                  <a:close/>
                  <a:moveTo>
                    <a:pt x="85725" y="153988"/>
                  </a:moveTo>
                  <a:lnTo>
                    <a:pt x="85725" y="252413"/>
                  </a:lnTo>
                  <a:lnTo>
                    <a:pt x="249238" y="252413"/>
                  </a:lnTo>
                  <a:lnTo>
                    <a:pt x="249238" y="153988"/>
                  </a:lnTo>
                  <a:close/>
                  <a:moveTo>
                    <a:pt x="166687" y="28575"/>
                  </a:moveTo>
                  <a:cubicBezTo>
                    <a:pt x="124513" y="28575"/>
                    <a:pt x="86294" y="54815"/>
                    <a:pt x="77068" y="90238"/>
                  </a:cubicBezTo>
                  <a:cubicBezTo>
                    <a:pt x="75750" y="95486"/>
                    <a:pt x="71796" y="99422"/>
                    <a:pt x="66525" y="100734"/>
                  </a:cubicBezTo>
                  <a:cubicBezTo>
                    <a:pt x="42802" y="105982"/>
                    <a:pt x="26987" y="124350"/>
                    <a:pt x="26987" y="145341"/>
                  </a:cubicBezTo>
                  <a:cubicBezTo>
                    <a:pt x="26987" y="163709"/>
                    <a:pt x="38848" y="179453"/>
                    <a:pt x="57299" y="187325"/>
                  </a:cubicBezTo>
                  <a:cubicBezTo>
                    <a:pt x="57299" y="187325"/>
                    <a:pt x="57299" y="187325"/>
                    <a:pt x="57299" y="140093"/>
                  </a:cubicBezTo>
                  <a:cubicBezTo>
                    <a:pt x="57299" y="132222"/>
                    <a:pt x="62571" y="125662"/>
                    <a:pt x="70479" y="125662"/>
                  </a:cubicBezTo>
                  <a:cubicBezTo>
                    <a:pt x="70479" y="125662"/>
                    <a:pt x="70479" y="125662"/>
                    <a:pt x="262896" y="125662"/>
                  </a:cubicBezTo>
                  <a:cubicBezTo>
                    <a:pt x="270803" y="125662"/>
                    <a:pt x="276075" y="132222"/>
                    <a:pt x="276075" y="140093"/>
                  </a:cubicBezTo>
                  <a:cubicBezTo>
                    <a:pt x="276075" y="140093"/>
                    <a:pt x="276075" y="140093"/>
                    <a:pt x="276075" y="187325"/>
                  </a:cubicBezTo>
                  <a:cubicBezTo>
                    <a:pt x="294526" y="179453"/>
                    <a:pt x="306387" y="163709"/>
                    <a:pt x="306387" y="145341"/>
                  </a:cubicBezTo>
                  <a:cubicBezTo>
                    <a:pt x="306387" y="124350"/>
                    <a:pt x="290572" y="105982"/>
                    <a:pt x="266849" y="100734"/>
                  </a:cubicBezTo>
                  <a:cubicBezTo>
                    <a:pt x="261578" y="99422"/>
                    <a:pt x="257624" y="95486"/>
                    <a:pt x="256306" y="90238"/>
                  </a:cubicBezTo>
                  <a:cubicBezTo>
                    <a:pt x="247080" y="54815"/>
                    <a:pt x="208861" y="28575"/>
                    <a:pt x="166687" y="28575"/>
                  </a:cubicBezTo>
                  <a:close/>
                  <a:moveTo>
                    <a:pt x="167482" y="0"/>
                  </a:moveTo>
                  <a:cubicBezTo>
                    <a:pt x="220232" y="0"/>
                    <a:pt x="266388" y="30312"/>
                    <a:pt x="280894" y="75122"/>
                  </a:cubicBezTo>
                  <a:cubicBezTo>
                    <a:pt x="313863" y="85665"/>
                    <a:pt x="334963" y="113341"/>
                    <a:pt x="334963" y="144972"/>
                  </a:cubicBezTo>
                  <a:cubicBezTo>
                    <a:pt x="334963" y="177920"/>
                    <a:pt x="311225" y="206914"/>
                    <a:pt x="276938" y="216139"/>
                  </a:cubicBezTo>
                  <a:cubicBezTo>
                    <a:pt x="276938" y="216139"/>
                    <a:pt x="276938" y="216139"/>
                    <a:pt x="276938" y="266221"/>
                  </a:cubicBezTo>
                  <a:cubicBezTo>
                    <a:pt x="276938" y="274128"/>
                    <a:pt x="271663" y="279400"/>
                    <a:pt x="263750" y="279400"/>
                  </a:cubicBezTo>
                  <a:cubicBezTo>
                    <a:pt x="263750" y="279400"/>
                    <a:pt x="263750" y="279400"/>
                    <a:pt x="71213" y="279400"/>
                  </a:cubicBezTo>
                  <a:cubicBezTo>
                    <a:pt x="63300" y="279400"/>
                    <a:pt x="58025" y="274128"/>
                    <a:pt x="58025" y="266221"/>
                  </a:cubicBezTo>
                  <a:cubicBezTo>
                    <a:pt x="58025" y="266221"/>
                    <a:pt x="58025" y="266221"/>
                    <a:pt x="58025" y="216139"/>
                  </a:cubicBezTo>
                  <a:cubicBezTo>
                    <a:pt x="22419" y="206914"/>
                    <a:pt x="0" y="177920"/>
                    <a:pt x="0" y="144972"/>
                  </a:cubicBezTo>
                  <a:cubicBezTo>
                    <a:pt x="0" y="113341"/>
                    <a:pt x="21100" y="85665"/>
                    <a:pt x="54069" y="75122"/>
                  </a:cubicBezTo>
                  <a:cubicBezTo>
                    <a:pt x="68575" y="30312"/>
                    <a:pt x="114731" y="0"/>
                    <a:pt x="1674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44" name="Group 18">
            <a:extLst>
              <a:ext uri="{FF2B5EF4-FFF2-40B4-BE49-F238E27FC236}">
                <a16:creationId xmlns:a16="http://schemas.microsoft.com/office/drawing/2014/main" id="{B596E0D6-F2E8-4EC6-96C0-3CAFD8479876}"/>
              </a:ext>
            </a:extLst>
          </p:cNvPr>
          <p:cNvGrpSpPr/>
          <p:nvPr/>
        </p:nvGrpSpPr>
        <p:grpSpPr>
          <a:xfrm>
            <a:off x="322813" y="1467399"/>
            <a:ext cx="1842998" cy="1462790"/>
            <a:chOff x="5122024" y="525814"/>
            <a:chExt cx="2020977" cy="861971"/>
          </a:xfrm>
        </p:grpSpPr>
        <p:sp>
          <p:nvSpPr>
            <p:cNvPr id="45" name="TextBox 19">
              <a:extLst>
                <a:ext uri="{FF2B5EF4-FFF2-40B4-BE49-F238E27FC236}">
                  <a16:creationId xmlns:a16="http://schemas.microsoft.com/office/drawing/2014/main" id="{D4D9CCE2-A88B-40BA-9740-FA73B0ED7C6B}"/>
                </a:ext>
              </a:extLst>
            </p:cNvPr>
            <p:cNvSpPr txBox="1"/>
            <p:nvPr/>
          </p:nvSpPr>
          <p:spPr>
            <a:xfrm>
              <a:off x="5122026" y="761139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 defTabSz="914378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zh-CN" sz="1900" b="1" dirty="0">
                  <a:solidFill>
                    <a:schemeClr val="accent2"/>
                  </a:solidFill>
                  <a:cs typeface="+mn-ea"/>
                </a:rPr>
                <a:t>设计了</a:t>
              </a:r>
              <a:r>
                <a:rPr lang="en-US" altLang="zh-CN" sz="1900" b="1" dirty="0">
                  <a:solidFill>
                    <a:schemeClr val="accent2"/>
                  </a:solidFill>
                  <a:cs typeface="+mn-ea"/>
                </a:rPr>
                <a:t>app</a:t>
              </a:r>
              <a:r>
                <a:rPr lang="zh-CN" altLang="zh-CN" sz="1900" b="1" dirty="0">
                  <a:solidFill>
                    <a:schemeClr val="accent2"/>
                  </a:solidFill>
                  <a:cs typeface="+mn-ea"/>
                </a:rPr>
                <a:t>的</a:t>
              </a:r>
              <a:r>
                <a:rPr lang="en-US" altLang="zh-CN" sz="1900" b="1" dirty="0">
                  <a:solidFill>
                    <a:schemeClr val="accent2"/>
                  </a:solidFill>
                  <a:cs typeface="+mn-ea"/>
                </a:rPr>
                <a:t>logo</a:t>
              </a:r>
              <a:r>
                <a:rPr lang="zh-CN" altLang="zh-CN" sz="1900" b="1" dirty="0">
                  <a:solidFill>
                    <a:schemeClr val="accent2"/>
                  </a:solidFill>
                  <a:cs typeface="+mn-ea"/>
                </a:rPr>
                <a:t>，</a:t>
              </a:r>
              <a:r>
                <a:rPr lang="en-US" altLang="zh-CN" sz="1900" b="1" dirty="0">
                  <a:solidFill>
                    <a:schemeClr val="accent2"/>
                  </a:solidFill>
                  <a:cs typeface="+mn-ea"/>
                </a:rPr>
                <a:t>7</a:t>
              </a:r>
              <a:r>
                <a:rPr lang="zh-CN" altLang="zh-CN" sz="1900" b="1" dirty="0">
                  <a:solidFill>
                    <a:schemeClr val="accent2"/>
                  </a:solidFill>
                  <a:cs typeface="+mn-ea"/>
                </a:rPr>
                <a:t>个表情并制作了</a:t>
              </a:r>
              <a:r>
                <a:rPr lang="en-US" altLang="zh-CN" sz="1900" b="1" dirty="0">
                  <a:solidFill>
                    <a:schemeClr val="accent2"/>
                  </a:solidFill>
                  <a:cs typeface="+mn-ea"/>
                </a:rPr>
                <a:t>7</a:t>
              </a:r>
              <a:r>
                <a:rPr lang="zh-CN" altLang="zh-CN" sz="1900" b="1" dirty="0">
                  <a:solidFill>
                    <a:schemeClr val="accent2"/>
                  </a:solidFill>
                  <a:cs typeface="+mn-ea"/>
                </a:rPr>
                <a:t>个相对应的动画</a:t>
              </a:r>
              <a:endParaRPr lang="zh-CN" altLang="en-US" sz="19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46" name="Rectangle 21">
              <a:extLst>
                <a:ext uri="{FF2B5EF4-FFF2-40B4-BE49-F238E27FC236}">
                  <a16:creationId xmlns:a16="http://schemas.microsoft.com/office/drawing/2014/main" id="{B4C04482-3293-4406-868D-B4487477DED8}"/>
                </a:ext>
              </a:extLst>
            </p:cNvPr>
            <p:cNvSpPr/>
            <p:nvPr/>
          </p:nvSpPr>
          <p:spPr>
            <a:xfrm>
              <a:off x="5122024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ctr" defTabSz="914378">
                <a:spcBef>
                  <a:spcPct val="0"/>
                </a:spcBef>
                <a:defRPr/>
              </a:pPr>
              <a:r>
                <a:rPr lang="en-US" altLang="zh-CN" sz="1800" b="1" dirty="0">
                  <a:solidFill>
                    <a:schemeClr val="accent2"/>
                  </a:solidFill>
                  <a:cs typeface="+mn-ea"/>
                </a:rPr>
                <a:t>1</a:t>
              </a:r>
              <a:r>
                <a:rPr lang="zh-CN" altLang="en-US" sz="1800" b="1" dirty="0">
                  <a:solidFill>
                    <a:schemeClr val="accent2"/>
                  </a:solidFill>
                  <a:cs typeface="+mn-ea"/>
                </a:rPr>
                <a:t>、</a:t>
              </a:r>
              <a:r>
                <a:rPr lang="zh-CN" altLang="zh-CN" sz="1800" b="1" dirty="0">
                  <a:solidFill>
                    <a:schemeClr val="accent2"/>
                  </a:solidFill>
                  <a:cs typeface="+mn-ea"/>
                </a:rPr>
                <a:t>设计了七个界面</a:t>
              </a:r>
              <a:endParaRPr lang="zh-CN" altLang="en-US" sz="18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8" name="TextBox 19">
            <a:extLst>
              <a:ext uri="{FF2B5EF4-FFF2-40B4-BE49-F238E27FC236}">
                <a16:creationId xmlns:a16="http://schemas.microsoft.com/office/drawing/2014/main" id="{33D3D83C-6899-4A05-A33A-67345CF4DDBF}"/>
              </a:ext>
            </a:extLst>
          </p:cNvPr>
          <p:cNvSpPr txBox="1"/>
          <p:nvPr/>
        </p:nvSpPr>
        <p:spPr>
          <a:xfrm>
            <a:off x="7137320" y="1467399"/>
            <a:ext cx="1574061" cy="1370129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rmAutofit fontScale="92500" lnSpcReduction="20000"/>
          </a:bodyPr>
          <a:lstStyle/>
          <a:p>
            <a:pPr algn="ctr" defTabSz="914378">
              <a:lnSpc>
                <a:spcPct val="140000"/>
              </a:lnSpc>
              <a:spcBef>
                <a:spcPct val="0"/>
              </a:spcBef>
              <a:defRPr/>
            </a:pPr>
            <a:r>
              <a:rPr lang="en-US" altLang="zh-CN" sz="1900" b="1" dirty="0">
                <a:solidFill>
                  <a:schemeClr val="accent2"/>
                </a:solidFill>
                <a:cs typeface="+mn-ea"/>
              </a:rPr>
              <a:t>4</a:t>
            </a:r>
            <a:r>
              <a:rPr lang="zh-CN" altLang="en-US" sz="1900" b="1" dirty="0">
                <a:solidFill>
                  <a:schemeClr val="accent2"/>
                </a:solidFill>
                <a:cs typeface="+mn-ea"/>
              </a:rPr>
              <a:t>、</a:t>
            </a:r>
            <a:r>
              <a:rPr lang="zh-CN" altLang="zh-CN" sz="1900" b="1" dirty="0">
                <a:solidFill>
                  <a:schemeClr val="accent2"/>
                </a:solidFill>
                <a:cs typeface="+mn-ea"/>
              </a:rPr>
              <a:t>完成了每个</a:t>
            </a:r>
            <a:r>
              <a:rPr lang="en-US" altLang="zh-CN" sz="1900" b="1" dirty="0">
                <a:solidFill>
                  <a:schemeClr val="accent2"/>
                </a:solidFill>
                <a:cs typeface="+mn-ea"/>
              </a:rPr>
              <a:t>activity</a:t>
            </a:r>
            <a:r>
              <a:rPr lang="zh-CN" altLang="zh-CN" sz="1900" b="1" dirty="0">
                <a:solidFill>
                  <a:schemeClr val="accent2"/>
                </a:solidFill>
                <a:cs typeface="+mn-ea"/>
              </a:rPr>
              <a:t>之间的数据传递和对数据库的存取</a:t>
            </a:r>
            <a:endParaRPr lang="zh-CN" altLang="en-US" sz="19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F150224-9115-4905-973C-D9AB7C07A35C}"/>
              </a:ext>
            </a:extLst>
          </p:cNvPr>
          <p:cNvGrpSpPr/>
          <p:nvPr/>
        </p:nvGrpSpPr>
        <p:grpSpPr>
          <a:xfrm rot="20014058">
            <a:off x="3367521" y="2090556"/>
            <a:ext cx="652635" cy="1568561"/>
            <a:chOff x="4242958" y="1590123"/>
            <a:chExt cx="680693" cy="1842278"/>
          </a:xfrm>
        </p:grpSpPr>
        <p:grpSp>
          <p:nvGrpSpPr>
            <p:cNvPr id="51" name="Group 5">
              <a:extLst>
                <a:ext uri="{FF2B5EF4-FFF2-40B4-BE49-F238E27FC236}">
                  <a16:creationId xmlns:a16="http://schemas.microsoft.com/office/drawing/2014/main" id="{69EC6676-D481-41B0-9AD5-4A10174B3D34}"/>
                </a:ext>
              </a:extLst>
            </p:cNvPr>
            <p:cNvGrpSpPr/>
            <p:nvPr/>
          </p:nvGrpSpPr>
          <p:grpSpPr>
            <a:xfrm>
              <a:off x="4242958" y="1590123"/>
              <a:ext cx="680693" cy="1842278"/>
              <a:chOff x="5657277" y="2120164"/>
              <a:chExt cx="907590" cy="2456370"/>
            </a:xfrm>
          </p:grpSpPr>
          <p:sp>
            <p:nvSpPr>
              <p:cNvPr id="53" name="Teardrop 20">
                <a:extLst>
                  <a:ext uri="{FF2B5EF4-FFF2-40B4-BE49-F238E27FC236}">
                    <a16:creationId xmlns:a16="http://schemas.microsoft.com/office/drawing/2014/main" id="{B54600F4-B346-48F4-A309-704B186FADE9}"/>
                  </a:ext>
                </a:extLst>
              </p:cNvPr>
              <p:cNvSpPr/>
              <p:nvPr/>
            </p:nvSpPr>
            <p:spPr>
              <a:xfrm rot="8180741">
                <a:off x="5657277" y="2120164"/>
                <a:ext cx="907590" cy="907590"/>
              </a:xfrm>
              <a:prstGeom prst="teardrop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54" name="Straight Connector 22">
                <a:extLst>
                  <a:ext uri="{FF2B5EF4-FFF2-40B4-BE49-F238E27FC236}">
                    <a16:creationId xmlns:a16="http://schemas.microsoft.com/office/drawing/2014/main" id="{0146AE6B-32A9-4B09-A70F-75D081FB1221}"/>
                  </a:ext>
                </a:extLst>
              </p:cNvPr>
              <p:cNvCxnSpPr/>
              <p:nvPr/>
            </p:nvCxnSpPr>
            <p:spPr>
              <a:xfrm>
                <a:off x="6096000" y="3162300"/>
                <a:ext cx="0" cy="1414234"/>
              </a:xfrm>
              <a:prstGeom prst="line">
                <a:avLst/>
              </a:prstGeom>
              <a:solidFill>
                <a:schemeClr val="accent2"/>
              </a:solidFill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Isosceles Triangle 25">
                <a:extLst>
                  <a:ext uri="{FF2B5EF4-FFF2-40B4-BE49-F238E27FC236}">
                    <a16:creationId xmlns:a16="http://schemas.microsoft.com/office/drawing/2014/main" id="{C4E2C8BF-353B-4C31-BB1C-9D91C157C268}"/>
                  </a:ext>
                </a:extLst>
              </p:cNvPr>
              <p:cNvSpPr/>
              <p:nvPr/>
            </p:nvSpPr>
            <p:spPr>
              <a:xfrm>
                <a:off x="5955506" y="4355388"/>
                <a:ext cx="280988" cy="221146"/>
              </a:xfrm>
              <a:prstGeom prst="triangl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52" name="Freeform: Shape 28">
              <a:extLst>
                <a:ext uri="{FF2B5EF4-FFF2-40B4-BE49-F238E27FC236}">
                  <a16:creationId xmlns:a16="http://schemas.microsoft.com/office/drawing/2014/main" id="{1AC5B18D-B96C-4CC6-BD12-2C44811E6C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90679" y="1732382"/>
              <a:ext cx="385249" cy="385249"/>
            </a:xfrm>
            <a:custGeom>
              <a:avLst/>
              <a:gdLst>
                <a:gd name="connsiteX0" fmla="*/ 71839 w 334963"/>
                <a:gd name="connsiteY0" fmla="*/ 306388 h 334963"/>
                <a:gd name="connsiteX1" fmla="*/ 263123 w 334963"/>
                <a:gd name="connsiteY1" fmla="*/ 306388 h 334963"/>
                <a:gd name="connsiteX2" fmla="*/ 276225 w 334963"/>
                <a:gd name="connsiteY2" fmla="*/ 321356 h 334963"/>
                <a:gd name="connsiteX3" fmla="*/ 263123 w 334963"/>
                <a:gd name="connsiteY3" fmla="*/ 334963 h 334963"/>
                <a:gd name="connsiteX4" fmla="*/ 71839 w 334963"/>
                <a:gd name="connsiteY4" fmla="*/ 334963 h 334963"/>
                <a:gd name="connsiteX5" fmla="*/ 58737 w 334963"/>
                <a:gd name="connsiteY5" fmla="*/ 321356 h 334963"/>
                <a:gd name="connsiteX6" fmla="*/ 71839 w 334963"/>
                <a:gd name="connsiteY6" fmla="*/ 306388 h 334963"/>
                <a:gd name="connsiteX7" fmla="*/ 85725 w 334963"/>
                <a:gd name="connsiteY7" fmla="*/ 153988 h 334963"/>
                <a:gd name="connsiteX8" fmla="*/ 85725 w 334963"/>
                <a:gd name="connsiteY8" fmla="*/ 252413 h 334963"/>
                <a:gd name="connsiteX9" fmla="*/ 249238 w 334963"/>
                <a:gd name="connsiteY9" fmla="*/ 252413 h 334963"/>
                <a:gd name="connsiteX10" fmla="*/ 249238 w 334963"/>
                <a:gd name="connsiteY10" fmla="*/ 153988 h 334963"/>
                <a:gd name="connsiteX11" fmla="*/ 166687 w 334963"/>
                <a:gd name="connsiteY11" fmla="*/ 28575 h 334963"/>
                <a:gd name="connsiteX12" fmla="*/ 77068 w 334963"/>
                <a:gd name="connsiteY12" fmla="*/ 90238 h 334963"/>
                <a:gd name="connsiteX13" fmla="*/ 66525 w 334963"/>
                <a:gd name="connsiteY13" fmla="*/ 100734 h 334963"/>
                <a:gd name="connsiteX14" fmla="*/ 26987 w 334963"/>
                <a:gd name="connsiteY14" fmla="*/ 145341 h 334963"/>
                <a:gd name="connsiteX15" fmla="*/ 57299 w 334963"/>
                <a:gd name="connsiteY15" fmla="*/ 187325 h 334963"/>
                <a:gd name="connsiteX16" fmla="*/ 57299 w 334963"/>
                <a:gd name="connsiteY16" fmla="*/ 140093 h 334963"/>
                <a:gd name="connsiteX17" fmla="*/ 70479 w 334963"/>
                <a:gd name="connsiteY17" fmla="*/ 125662 h 334963"/>
                <a:gd name="connsiteX18" fmla="*/ 262896 w 334963"/>
                <a:gd name="connsiteY18" fmla="*/ 125662 h 334963"/>
                <a:gd name="connsiteX19" fmla="*/ 276075 w 334963"/>
                <a:gd name="connsiteY19" fmla="*/ 140093 h 334963"/>
                <a:gd name="connsiteX20" fmla="*/ 276075 w 334963"/>
                <a:gd name="connsiteY20" fmla="*/ 187325 h 334963"/>
                <a:gd name="connsiteX21" fmla="*/ 306387 w 334963"/>
                <a:gd name="connsiteY21" fmla="*/ 145341 h 334963"/>
                <a:gd name="connsiteX22" fmla="*/ 266849 w 334963"/>
                <a:gd name="connsiteY22" fmla="*/ 100734 h 334963"/>
                <a:gd name="connsiteX23" fmla="*/ 256306 w 334963"/>
                <a:gd name="connsiteY23" fmla="*/ 90238 h 334963"/>
                <a:gd name="connsiteX24" fmla="*/ 166687 w 334963"/>
                <a:gd name="connsiteY24" fmla="*/ 28575 h 334963"/>
                <a:gd name="connsiteX25" fmla="*/ 167482 w 334963"/>
                <a:gd name="connsiteY25" fmla="*/ 0 h 334963"/>
                <a:gd name="connsiteX26" fmla="*/ 280894 w 334963"/>
                <a:gd name="connsiteY26" fmla="*/ 75122 h 334963"/>
                <a:gd name="connsiteX27" fmla="*/ 334963 w 334963"/>
                <a:gd name="connsiteY27" fmla="*/ 144972 h 334963"/>
                <a:gd name="connsiteX28" fmla="*/ 276938 w 334963"/>
                <a:gd name="connsiteY28" fmla="*/ 216139 h 334963"/>
                <a:gd name="connsiteX29" fmla="*/ 276938 w 334963"/>
                <a:gd name="connsiteY29" fmla="*/ 266221 h 334963"/>
                <a:gd name="connsiteX30" fmla="*/ 263750 w 334963"/>
                <a:gd name="connsiteY30" fmla="*/ 279400 h 334963"/>
                <a:gd name="connsiteX31" fmla="*/ 71213 w 334963"/>
                <a:gd name="connsiteY31" fmla="*/ 279400 h 334963"/>
                <a:gd name="connsiteX32" fmla="*/ 58025 w 334963"/>
                <a:gd name="connsiteY32" fmla="*/ 266221 h 334963"/>
                <a:gd name="connsiteX33" fmla="*/ 58025 w 334963"/>
                <a:gd name="connsiteY33" fmla="*/ 216139 h 334963"/>
                <a:gd name="connsiteX34" fmla="*/ 0 w 334963"/>
                <a:gd name="connsiteY34" fmla="*/ 144972 h 334963"/>
                <a:gd name="connsiteX35" fmla="*/ 54069 w 334963"/>
                <a:gd name="connsiteY35" fmla="*/ 75122 h 334963"/>
                <a:gd name="connsiteX36" fmla="*/ 167482 w 334963"/>
                <a:gd name="connsiteY36" fmla="*/ 0 h 33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4963" h="334963">
                  <a:moveTo>
                    <a:pt x="71839" y="306388"/>
                  </a:moveTo>
                  <a:cubicBezTo>
                    <a:pt x="71839" y="306388"/>
                    <a:pt x="71839" y="306388"/>
                    <a:pt x="263123" y="306388"/>
                  </a:cubicBezTo>
                  <a:cubicBezTo>
                    <a:pt x="270984" y="306388"/>
                    <a:pt x="276225" y="313192"/>
                    <a:pt x="276225" y="321356"/>
                  </a:cubicBezTo>
                  <a:cubicBezTo>
                    <a:pt x="276225" y="329520"/>
                    <a:pt x="270984" y="334963"/>
                    <a:pt x="263123" y="334963"/>
                  </a:cubicBezTo>
                  <a:cubicBezTo>
                    <a:pt x="263123" y="334963"/>
                    <a:pt x="263123" y="334963"/>
                    <a:pt x="71839" y="334963"/>
                  </a:cubicBezTo>
                  <a:cubicBezTo>
                    <a:pt x="63978" y="334963"/>
                    <a:pt x="58737" y="329520"/>
                    <a:pt x="58737" y="321356"/>
                  </a:cubicBezTo>
                  <a:cubicBezTo>
                    <a:pt x="58737" y="313192"/>
                    <a:pt x="63978" y="306388"/>
                    <a:pt x="71839" y="306388"/>
                  </a:cubicBezTo>
                  <a:close/>
                  <a:moveTo>
                    <a:pt x="85725" y="153988"/>
                  </a:moveTo>
                  <a:lnTo>
                    <a:pt x="85725" y="252413"/>
                  </a:lnTo>
                  <a:lnTo>
                    <a:pt x="249238" y="252413"/>
                  </a:lnTo>
                  <a:lnTo>
                    <a:pt x="249238" y="153988"/>
                  </a:lnTo>
                  <a:close/>
                  <a:moveTo>
                    <a:pt x="166687" y="28575"/>
                  </a:moveTo>
                  <a:cubicBezTo>
                    <a:pt x="124513" y="28575"/>
                    <a:pt x="86294" y="54815"/>
                    <a:pt x="77068" y="90238"/>
                  </a:cubicBezTo>
                  <a:cubicBezTo>
                    <a:pt x="75750" y="95486"/>
                    <a:pt x="71796" y="99422"/>
                    <a:pt x="66525" y="100734"/>
                  </a:cubicBezTo>
                  <a:cubicBezTo>
                    <a:pt x="42802" y="105982"/>
                    <a:pt x="26987" y="124350"/>
                    <a:pt x="26987" y="145341"/>
                  </a:cubicBezTo>
                  <a:cubicBezTo>
                    <a:pt x="26987" y="163709"/>
                    <a:pt x="38848" y="179453"/>
                    <a:pt x="57299" y="187325"/>
                  </a:cubicBezTo>
                  <a:cubicBezTo>
                    <a:pt x="57299" y="187325"/>
                    <a:pt x="57299" y="187325"/>
                    <a:pt x="57299" y="140093"/>
                  </a:cubicBezTo>
                  <a:cubicBezTo>
                    <a:pt x="57299" y="132222"/>
                    <a:pt x="62571" y="125662"/>
                    <a:pt x="70479" y="125662"/>
                  </a:cubicBezTo>
                  <a:cubicBezTo>
                    <a:pt x="70479" y="125662"/>
                    <a:pt x="70479" y="125662"/>
                    <a:pt x="262896" y="125662"/>
                  </a:cubicBezTo>
                  <a:cubicBezTo>
                    <a:pt x="270803" y="125662"/>
                    <a:pt x="276075" y="132222"/>
                    <a:pt x="276075" y="140093"/>
                  </a:cubicBezTo>
                  <a:cubicBezTo>
                    <a:pt x="276075" y="140093"/>
                    <a:pt x="276075" y="140093"/>
                    <a:pt x="276075" y="187325"/>
                  </a:cubicBezTo>
                  <a:cubicBezTo>
                    <a:pt x="294526" y="179453"/>
                    <a:pt x="306387" y="163709"/>
                    <a:pt x="306387" y="145341"/>
                  </a:cubicBezTo>
                  <a:cubicBezTo>
                    <a:pt x="306387" y="124350"/>
                    <a:pt x="290572" y="105982"/>
                    <a:pt x="266849" y="100734"/>
                  </a:cubicBezTo>
                  <a:cubicBezTo>
                    <a:pt x="261578" y="99422"/>
                    <a:pt x="257624" y="95486"/>
                    <a:pt x="256306" y="90238"/>
                  </a:cubicBezTo>
                  <a:cubicBezTo>
                    <a:pt x="247080" y="54815"/>
                    <a:pt x="208861" y="28575"/>
                    <a:pt x="166687" y="28575"/>
                  </a:cubicBezTo>
                  <a:close/>
                  <a:moveTo>
                    <a:pt x="167482" y="0"/>
                  </a:moveTo>
                  <a:cubicBezTo>
                    <a:pt x="220232" y="0"/>
                    <a:pt x="266388" y="30312"/>
                    <a:pt x="280894" y="75122"/>
                  </a:cubicBezTo>
                  <a:cubicBezTo>
                    <a:pt x="313863" y="85665"/>
                    <a:pt x="334963" y="113341"/>
                    <a:pt x="334963" y="144972"/>
                  </a:cubicBezTo>
                  <a:cubicBezTo>
                    <a:pt x="334963" y="177920"/>
                    <a:pt x="311225" y="206914"/>
                    <a:pt x="276938" y="216139"/>
                  </a:cubicBezTo>
                  <a:cubicBezTo>
                    <a:pt x="276938" y="216139"/>
                    <a:pt x="276938" y="216139"/>
                    <a:pt x="276938" y="266221"/>
                  </a:cubicBezTo>
                  <a:cubicBezTo>
                    <a:pt x="276938" y="274128"/>
                    <a:pt x="271663" y="279400"/>
                    <a:pt x="263750" y="279400"/>
                  </a:cubicBezTo>
                  <a:cubicBezTo>
                    <a:pt x="263750" y="279400"/>
                    <a:pt x="263750" y="279400"/>
                    <a:pt x="71213" y="279400"/>
                  </a:cubicBezTo>
                  <a:cubicBezTo>
                    <a:pt x="63300" y="279400"/>
                    <a:pt x="58025" y="274128"/>
                    <a:pt x="58025" y="266221"/>
                  </a:cubicBezTo>
                  <a:cubicBezTo>
                    <a:pt x="58025" y="266221"/>
                    <a:pt x="58025" y="266221"/>
                    <a:pt x="58025" y="216139"/>
                  </a:cubicBezTo>
                  <a:cubicBezTo>
                    <a:pt x="22419" y="206914"/>
                    <a:pt x="0" y="177920"/>
                    <a:pt x="0" y="144972"/>
                  </a:cubicBezTo>
                  <a:cubicBezTo>
                    <a:pt x="0" y="113341"/>
                    <a:pt x="21100" y="85665"/>
                    <a:pt x="54069" y="75122"/>
                  </a:cubicBezTo>
                  <a:cubicBezTo>
                    <a:pt x="68575" y="30312"/>
                    <a:pt x="114731" y="0"/>
                    <a:pt x="1674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57" name="TextBox 19">
            <a:extLst>
              <a:ext uri="{FF2B5EF4-FFF2-40B4-BE49-F238E27FC236}">
                <a16:creationId xmlns:a16="http://schemas.microsoft.com/office/drawing/2014/main" id="{6434F8FF-B83F-408A-9DED-252943992E02}"/>
              </a:ext>
            </a:extLst>
          </p:cNvPr>
          <p:cNvSpPr txBox="1"/>
          <p:nvPr/>
        </p:nvSpPr>
        <p:spPr>
          <a:xfrm>
            <a:off x="2721193" y="869273"/>
            <a:ext cx="1111056" cy="1249873"/>
          </a:xfrm>
          <a:prstGeom prst="rect">
            <a:avLst/>
          </a:prstGeom>
          <a:noFill/>
        </p:spPr>
        <p:txBody>
          <a:bodyPr wrap="square" lIns="0" tIns="0" rIns="0" bIns="0" anchor="ctr" anchorCtr="1">
            <a:normAutofit fontScale="92500"/>
          </a:bodyPr>
          <a:lstStyle/>
          <a:p>
            <a:pPr algn="ctr" defTabSz="914378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2000" b="1" dirty="0">
                <a:solidFill>
                  <a:schemeClr val="accent2"/>
                </a:solidFill>
                <a:cs typeface="+mn-ea"/>
              </a:rPr>
              <a:t>2</a:t>
            </a:r>
            <a:r>
              <a:rPr lang="zh-CN" altLang="en-US" sz="2000" b="1" dirty="0">
                <a:solidFill>
                  <a:schemeClr val="accent2"/>
                </a:solidFill>
                <a:cs typeface="+mn-ea"/>
              </a:rPr>
              <a:t>、</a:t>
            </a:r>
            <a:r>
              <a:rPr lang="zh-CN" altLang="zh-C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创建了</a:t>
            </a:r>
            <a:r>
              <a:rPr lang="en-US" altLang="zh-C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zh-CN" altLang="zh-CN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数据库</a:t>
            </a:r>
            <a:endParaRPr lang="zh-CN" altLang="en-US" sz="2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74EA669-9F33-48BE-A576-EAD29C8A62E9}"/>
              </a:ext>
            </a:extLst>
          </p:cNvPr>
          <p:cNvSpPr txBox="1"/>
          <p:nvPr/>
        </p:nvSpPr>
        <p:spPr>
          <a:xfrm>
            <a:off x="227557" y="123670"/>
            <a:ext cx="907941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工作量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55BB065-E5B6-4BBA-8BE4-A829E4E5EBF5}"/>
              </a:ext>
            </a:extLst>
          </p:cNvPr>
          <p:cNvCxnSpPr/>
          <p:nvPr/>
        </p:nvCxnSpPr>
        <p:spPr>
          <a:xfrm>
            <a:off x="227557" y="580945"/>
            <a:ext cx="87394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89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6026211" y="1476317"/>
            <a:ext cx="1712571" cy="1639559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字魂59号-创粗黑"/>
                <a:cs typeface="+mn-ea"/>
                <a:sym typeface="+mn-lt"/>
              </a:rPr>
              <a:t>APP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FFFFFF"/>
                </a:solidFill>
                <a:latin typeface="字魂59号-创粗黑"/>
                <a:cs typeface="+mn-ea"/>
                <a:sym typeface="+mn-lt"/>
              </a:rPr>
              <a:t>的图标和动画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cs typeface="+mn-ea"/>
              <a:sym typeface="+mn-lt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32F768-9907-4014-B2E0-81AC8335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40" y="1577768"/>
            <a:ext cx="4656383" cy="17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999087" y="1408392"/>
            <a:ext cx="6182763" cy="579334"/>
          </a:xfrm>
          <a:prstGeom prst="roundRect">
            <a:avLst>
              <a:gd name="adj" fmla="val 2782"/>
            </a:avLst>
          </a:prstGeom>
          <a:solidFill>
            <a:srgbClr val="12406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99087" y="2120621"/>
            <a:ext cx="6182763" cy="1605805"/>
          </a:xfrm>
          <a:prstGeom prst="roundRect">
            <a:avLst>
              <a:gd name="adj" fmla="val 2782"/>
            </a:avLst>
          </a:prstGeom>
          <a:solidFill>
            <a:srgbClr val="537285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5692" y="1541288"/>
            <a:ext cx="5610858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设计界面时要使界面适配于各种长宽的屏幕；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79225" y="244605"/>
            <a:ext cx="1164421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 defTabSz="914378">
              <a:spcBef>
                <a:spcPct val="0"/>
              </a:spcBef>
              <a:defRPr/>
            </a:pPr>
            <a:r>
              <a:rPr lang="zh-CN" altLang="en-US" sz="2000" b="1" dirty="0">
                <a:solidFill>
                  <a:schemeClr val="accent2"/>
                </a:solidFill>
                <a:cs typeface="+mn-ea"/>
                <a:sym typeface="+mn-lt"/>
              </a:rPr>
              <a:t>技术难度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75691" y="2397461"/>
            <a:ext cx="4823663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做动画和表情时需要较强的艺术感和审美水平，了解市场对交互设计的要求，并能够准确把握用户的审美需求，需要学习</a:t>
            </a:r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Photoshop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等专业软件</a:t>
            </a:r>
            <a:endParaRPr lang="zh-CN" altLang="en-US" sz="1800" dirty="0">
              <a:solidFill>
                <a:schemeClr val="bg1">
                  <a:lumMod val="9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lt"/>
            </a:endParaRPr>
          </a:p>
        </p:txBody>
      </p:sp>
      <p:sp>
        <p:nvSpPr>
          <p:cNvPr id="23" name="圆角矩形 10">
            <a:extLst>
              <a:ext uri="{FF2B5EF4-FFF2-40B4-BE49-F238E27FC236}">
                <a16:creationId xmlns:a16="http://schemas.microsoft.com/office/drawing/2014/main" id="{7C2D5122-1AD7-45CC-931D-5F6D928686DF}"/>
              </a:ext>
            </a:extLst>
          </p:cNvPr>
          <p:cNvSpPr/>
          <p:nvPr/>
        </p:nvSpPr>
        <p:spPr>
          <a:xfrm>
            <a:off x="999087" y="3942535"/>
            <a:ext cx="6182763" cy="579334"/>
          </a:xfrm>
          <a:prstGeom prst="roundRect">
            <a:avLst>
              <a:gd name="adj" fmla="val 2782"/>
            </a:avLst>
          </a:prstGeom>
          <a:solidFill>
            <a:srgbClr val="12406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</a:t>
            </a:r>
            <a:r>
              <a:rPr lang="zh-CN" altLang="zh-CN" sz="1800" dirty="0">
                <a:solidFill>
                  <a:schemeClr val="bg1">
                    <a:lumMod val="9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做历史记录时用到了瀑布布局。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8B52D74-FC09-4F21-9631-2C0F35195ADA}"/>
              </a:ext>
            </a:extLst>
          </p:cNvPr>
          <p:cNvCxnSpPr/>
          <p:nvPr/>
        </p:nvCxnSpPr>
        <p:spPr>
          <a:xfrm>
            <a:off x="227557" y="639937"/>
            <a:ext cx="87394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55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4 4.81481E-6 L -0.10885 4.8148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4.81481E-6 L -3.54167E-6 4.8148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-3.7037E-7 L -3.54167E-6 -3.7037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3" grpId="2" animBg="1"/>
      <p:bldP spid="15" grpId="0"/>
      <p:bldP spid="16" grpId="0"/>
      <p:bldP spid="20" grpId="0"/>
      <p:bldP spid="23" grpId="0" animBg="1"/>
      <p:bldP spid="2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2444" y="1315776"/>
            <a:ext cx="8138517" cy="2290204"/>
            <a:chOff x="502444" y="1315776"/>
            <a:chExt cx="8138517" cy="2290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67" r="17532"/>
            <a:stretch/>
          </p:blipFill>
          <p:spPr>
            <a:xfrm rot="10800000">
              <a:off x="5543344" y="1360678"/>
              <a:ext cx="3097022" cy="2245302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02444" y="1315776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3039" y="3605980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4">
            <a:extLst>
              <a:ext uri="{FF2B5EF4-FFF2-40B4-BE49-F238E27FC236}">
                <a16:creationId xmlns:a16="http://schemas.microsoft.com/office/drawing/2014/main" id="{0AA25ED3-2E36-44D3-9841-964E29FE4BF3}"/>
              </a:ext>
            </a:extLst>
          </p:cNvPr>
          <p:cNvSpPr txBox="1">
            <a:spLocks/>
          </p:cNvSpPr>
          <p:nvPr/>
        </p:nvSpPr>
        <p:spPr>
          <a:xfrm>
            <a:off x="2261008" y="2095781"/>
            <a:ext cx="4064389" cy="6715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zh-CN" altLang="en-US" sz="4100" b="1" dirty="0">
                <a:solidFill>
                  <a:srgbClr val="124062"/>
                </a:solidFill>
                <a:cs typeface="+mn-ea"/>
                <a:sym typeface="+mn-lt"/>
              </a:rPr>
              <a:t>测试结果</a:t>
            </a:r>
          </a:p>
        </p:txBody>
      </p:sp>
      <p:sp>
        <p:nvSpPr>
          <p:cNvPr id="11" name="标题 4">
            <a:extLst>
              <a:ext uri="{FF2B5EF4-FFF2-40B4-BE49-F238E27FC236}">
                <a16:creationId xmlns:a16="http://schemas.microsoft.com/office/drawing/2014/main" id="{0AA25ED3-2E36-44D3-9841-964E29FE4BF3}"/>
              </a:ext>
            </a:extLst>
          </p:cNvPr>
          <p:cNvSpPr txBox="1">
            <a:spLocks/>
          </p:cNvSpPr>
          <p:nvPr/>
        </p:nvSpPr>
        <p:spPr>
          <a:xfrm>
            <a:off x="828985" y="1760130"/>
            <a:ext cx="1449637" cy="12780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8000" b="1" dirty="0">
                <a:solidFill>
                  <a:schemeClr val="accent1"/>
                </a:solidFill>
                <a:cs typeface="+mn-ea"/>
                <a:sym typeface="+mn-lt"/>
              </a:rPr>
              <a:t>03</a:t>
            </a:r>
            <a:endParaRPr lang="zh-CN" altLang="en-US" sz="8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97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4311554" y="1739988"/>
            <a:ext cx="567764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327694" y="4022499"/>
            <a:ext cx="567764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11554" y="2881655"/>
            <a:ext cx="567764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"/>
          <p:cNvSpPr>
            <a:spLocks/>
          </p:cNvSpPr>
          <p:nvPr/>
        </p:nvSpPr>
        <p:spPr bwMode="auto">
          <a:xfrm>
            <a:off x="4833581" y="3665237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537285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5" name="Freeform 4"/>
          <p:cNvSpPr>
            <a:spLocks/>
          </p:cNvSpPr>
          <p:nvPr/>
        </p:nvSpPr>
        <p:spPr bwMode="auto">
          <a:xfrm>
            <a:off x="3735381" y="3665237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6" name="Freeform 4"/>
          <p:cNvSpPr>
            <a:spLocks/>
          </p:cNvSpPr>
          <p:nvPr/>
        </p:nvSpPr>
        <p:spPr bwMode="auto">
          <a:xfrm>
            <a:off x="4833581" y="2523402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7" name="Freeform 4"/>
          <p:cNvSpPr>
            <a:spLocks/>
          </p:cNvSpPr>
          <p:nvPr/>
        </p:nvSpPr>
        <p:spPr bwMode="auto">
          <a:xfrm>
            <a:off x="3735381" y="2523402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537285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8" name="Freeform 4"/>
          <p:cNvSpPr>
            <a:spLocks/>
          </p:cNvSpPr>
          <p:nvPr/>
        </p:nvSpPr>
        <p:spPr bwMode="auto">
          <a:xfrm>
            <a:off x="4833581" y="1386606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537285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9" name="Freeform 4"/>
          <p:cNvSpPr>
            <a:spLocks/>
          </p:cNvSpPr>
          <p:nvPr/>
        </p:nvSpPr>
        <p:spPr bwMode="auto">
          <a:xfrm>
            <a:off x="3735381" y="1386606"/>
            <a:ext cx="623004" cy="70142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894812" y="2727736"/>
            <a:ext cx="304143" cy="292755"/>
            <a:chOff x="8905876" y="3073401"/>
            <a:chExt cx="720725" cy="693738"/>
          </a:xfrm>
          <a:solidFill>
            <a:srgbClr val="FEFEFE"/>
          </a:solidFill>
        </p:grpSpPr>
        <p:sp>
          <p:nvSpPr>
            <p:cNvPr id="21" name="Oval 585"/>
            <p:cNvSpPr>
              <a:spLocks noChangeArrowheads="1"/>
            </p:cNvSpPr>
            <p:nvPr/>
          </p:nvSpPr>
          <p:spPr bwMode="auto">
            <a:xfrm>
              <a:off x="9037638" y="3092451"/>
              <a:ext cx="101600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Oval 586"/>
            <p:cNvSpPr>
              <a:spLocks noChangeArrowheads="1"/>
            </p:cNvSpPr>
            <p:nvPr/>
          </p:nvSpPr>
          <p:spPr bwMode="auto">
            <a:xfrm>
              <a:off x="9437688" y="3092451"/>
              <a:ext cx="98425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587"/>
            <p:cNvSpPr>
              <a:spLocks noEditPoints="1"/>
            </p:cNvSpPr>
            <p:nvPr/>
          </p:nvSpPr>
          <p:spPr bwMode="auto">
            <a:xfrm>
              <a:off x="8905876" y="3227388"/>
              <a:ext cx="261938" cy="501650"/>
            </a:xfrm>
            <a:custGeom>
              <a:avLst/>
              <a:gdLst>
                <a:gd name="T0" fmla="*/ 65 w 70"/>
                <a:gd name="T1" fmla="*/ 79 h 134"/>
                <a:gd name="T2" fmla="*/ 60 w 70"/>
                <a:gd name="T3" fmla="*/ 79 h 134"/>
                <a:gd name="T4" fmla="*/ 66 w 70"/>
                <a:gd name="T5" fmla="*/ 7 h 134"/>
                <a:gd name="T6" fmla="*/ 68 w 70"/>
                <a:gd name="T7" fmla="*/ 2 h 134"/>
                <a:gd name="T8" fmla="*/ 67 w 70"/>
                <a:gd name="T9" fmla="*/ 1 h 134"/>
                <a:gd name="T10" fmla="*/ 66 w 70"/>
                <a:gd name="T11" fmla="*/ 1 h 134"/>
                <a:gd name="T12" fmla="*/ 60 w 70"/>
                <a:gd name="T13" fmla="*/ 1 h 134"/>
                <a:gd name="T14" fmla="*/ 60 w 70"/>
                <a:gd name="T15" fmla="*/ 1 h 134"/>
                <a:gd name="T16" fmla="*/ 65 w 70"/>
                <a:gd name="T17" fmla="*/ 6 h 134"/>
                <a:gd name="T18" fmla="*/ 58 w 70"/>
                <a:gd name="T19" fmla="*/ 9 h 134"/>
                <a:gd name="T20" fmla="*/ 62 w 70"/>
                <a:gd name="T21" fmla="*/ 14 h 134"/>
                <a:gd name="T22" fmla="*/ 53 w 70"/>
                <a:gd name="T23" fmla="*/ 33 h 134"/>
                <a:gd name="T24" fmla="*/ 52 w 70"/>
                <a:gd name="T25" fmla="*/ 6 h 134"/>
                <a:gd name="T26" fmla="*/ 53 w 70"/>
                <a:gd name="T27" fmla="*/ 5 h 134"/>
                <a:gd name="T28" fmla="*/ 51 w 70"/>
                <a:gd name="T29" fmla="*/ 0 h 134"/>
                <a:gd name="T30" fmla="*/ 46 w 70"/>
                <a:gd name="T31" fmla="*/ 0 h 134"/>
                <a:gd name="T32" fmla="*/ 44 w 70"/>
                <a:gd name="T33" fmla="*/ 5 h 134"/>
                <a:gd name="T34" fmla="*/ 45 w 70"/>
                <a:gd name="T35" fmla="*/ 6 h 134"/>
                <a:gd name="T36" fmla="*/ 44 w 70"/>
                <a:gd name="T37" fmla="*/ 33 h 134"/>
                <a:gd name="T38" fmla="*/ 35 w 70"/>
                <a:gd name="T39" fmla="*/ 14 h 134"/>
                <a:gd name="T40" fmla="*/ 39 w 70"/>
                <a:gd name="T41" fmla="*/ 9 h 134"/>
                <a:gd name="T42" fmla="*/ 32 w 70"/>
                <a:gd name="T43" fmla="*/ 6 h 134"/>
                <a:gd name="T44" fmla="*/ 37 w 70"/>
                <a:gd name="T45" fmla="*/ 1 h 134"/>
                <a:gd name="T46" fmla="*/ 37 w 70"/>
                <a:gd name="T47" fmla="*/ 1 h 134"/>
                <a:gd name="T48" fmla="*/ 31 w 70"/>
                <a:gd name="T49" fmla="*/ 1 h 134"/>
                <a:gd name="T50" fmla="*/ 30 w 70"/>
                <a:gd name="T51" fmla="*/ 1 h 134"/>
                <a:gd name="T52" fmla="*/ 25 w 70"/>
                <a:gd name="T53" fmla="*/ 4 h 134"/>
                <a:gd name="T54" fmla="*/ 2 w 70"/>
                <a:gd name="T55" fmla="*/ 28 h 134"/>
                <a:gd name="T56" fmla="*/ 2 w 70"/>
                <a:gd name="T57" fmla="*/ 28 h 134"/>
                <a:gd name="T58" fmla="*/ 2 w 70"/>
                <a:gd name="T59" fmla="*/ 28 h 134"/>
                <a:gd name="T60" fmla="*/ 1 w 70"/>
                <a:gd name="T61" fmla="*/ 38 h 134"/>
                <a:gd name="T62" fmla="*/ 1 w 70"/>
                <a:gd name="T63" fmla="*/ 38 h 134"/>
                <a:gd name="T64" fmla="*/ 1 w 70"/>
                <a:gd name="T65" fmla="*/ 38 h 134"/>
                <a:gd name="T66" fmla="*/ 1 w 70"/>
                <a:gd name="T67" fmla="*/ 38 h 134"/>
                <a:gd name="T68" fmla="*/ 2 w 70"/>
                <a:gd name="T69" fmla="*/ 38 h 134"/>
                <a:gd name="T70" fmla="*/ 2 w 70"/>
                <a:gd name="T71" fmla="*/ 39 h 134"/>
                <a:gd name="T72" fmla="*/ 3 w 70"/>
                <a:gd name="T73" fmla="*/ 41 h 134"/>
                <a:gd name="T74" fmla="*/ 5 w 70"/>
                <a:gd name="T75" fmla="*/ 45 h 134"/>
                <a:gd name="T76" fmla="*/ 9 w 70"/>
                <a:gd name="T77" fmla="*/ 52 h 134"/>
                <a:gd name="T78" fmla="*/ 16 w 70"/>
                <a:gd name="T79" fmla="*/ 67 h 134"/>
                <a:gd name="T80" fmla="*/ 26 w 70"/>
                <a:gd name="T81" fmla="*/ 61 h 134"/>
                <a:gd name="T82" fmla="*/ 26 w 70"/>
                <a:gd name="T83" fmla="*/ 71 h 134"/>
                <a:gd name="T84" fmla="*/ 26 w 70"/>
                <a:gd name="T85" fmla="*/ 71 h 134"/>
                <a:gd name="T86" fmla="*/ 28 w 70"/>
                <a:gd name="T87" fmla="*/ 71 h 134"/>
                <a:gd name="T88" fmla="*/ 29 w 70"/>
                <a:gd name="T89" fmla="*/ 134 h 134"/>
                <a:gd name="T90" fmla="*/ 47 w 70"/>
                <a:gd name="T91" fmla="*/ 134 h 134"/>
                <a:gd name="T92" fmla="*/ 48 w 70"/>
                <a:gd name="T93" fmla="*/ 71 h 134"/>
                <a:gd name="T94" fmla="*/ 49 w 70"/>
                <a:gd name="T95" fmla="*/ 71 h 134"/>
                <a:gd name="T96" fmla="*/ 51 w 70"/>
                <a:gd name="T97" fmla="*/ 134 h 134"/>
                <a:gd name="T98" fmla="*/ 69 w 70"/>
                <a:gd name="T99" fmla="*/ 134 h 134"/>
                <a:gd name="T100" fmla="*/ 70 w 70"/>
                <a:gd name="T101" fmla="*/ 79 h 134"/>
                <a:gd name="T102" fmla="*/ 65 w 70"/>
                <a:gd name="T103" fmla="*/ 79 h 134"/>
                <a:gd name="T104" fmla="*/ 26 w 70"/>
                <a:gd name="T105" fmla="*/ 47 h 134"/>
                <a:gd name="T106" fmla="*/ 24 w 70"/>
                <a:gd name="T107" fmla="*/ 44 h 134"/>
                <a:gd name="T108" fmla="*/ 20 w 70"/>
                <a:gd name="T109" fmla="*/ 37 h 134"/>
                <a:gd name="T110" fmla="*/ 19 w 70"/>
                <a:gd name="T111" fmla="*/ 35 h 134"/>
                <a:gd name="T112" fmla="*/ 27 w 70"/>
                <a:gd name="T113" fmla="*/ 25 h 134"/>
                <a:gd name="T114" fmla="*/ 26 w 70"/>
                <a:gd name="T115" fmla="*/ 4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34">
                  <a:moveTo>
                    <a:pt x="65" y="79"/>
                  </a:moveTo>
                  <a:cubicBezTo>
                    <a:pt x="60" y="79"/>
                    <a:pt x="60" y="79"/>
                    <a:pt x="60" y="79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5"/>
                    <a:pt x="67" y="3"/>
                    <a:pt x="68" y="2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4" y="1"/>
                    <a:pt x="62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47"/>
                    <a:pt x="2" y="33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9" y="65"/>
                    <a:pt x="23" y="63"/>
                    <a:pt x="26" y="61"/>
                  </a:cubicBezTo>
                  <a:cubicBezTo>
                    <a:pt x="26" y="64"/>
                    <a:pt x="26" y="68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7" y="71"/>
                    <a:pt x="28" y="71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8" y="116"/>
                    <a:pt x="48" y="84"/>
                    <a:pt x="48" y="71"/>
                  </a:cubicBezTo>
                  <a:cubicBezTo>
                    <a:pt x="48" y="71"/>
                    <a:pt x="49" y="71"/>
                    <a:pt x="49" y="71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70" y="119"/>
                    <a:pt x="70" y="95"/>
                    <a:pt x="70" y="79"/>
                  </a:cubicBezTo>
                  <a:cubicBezTo>
                    <a:pt x="68" y="79"/>
                    <a:pt x="66" y="79"/>
                    <a:pt x="65" y="79"/>
                  </a:cubicBezTo>
                  <a:close/>
                  <a:moveTo>
                    <a:pt x="26" y="47"/>
                  </a:moveTo>
                  <a:cubicBezTo>
                    <a:pt x="24" y="44"/>
                    <a:pt x="24" y="44"/>
                    <a:pt x="24" y="44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32"/>
                    <a:pt x="26" y="40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588"/>
            <p:cNvSpPr>
              <a:spLocks/>
            </p:cNvSpPr>
            <p:nvPr/>
          </p:nvSpPr>
          <p:spPr bwMode="auto">
            <a:xfrm>
              <a:off x="9401176" y="3227388"/>
              <a:ext cx="225425" cy="501650"/>
            </a:xfrm>
            <a:custGeom>
              <a:avLst/>
              <a:gdLst>
                <a:gd name="T0" fmla="*/ 60 w 60"/>
                <a:gd name="T1" fmla="*/ 39 h 134"/>
                <a:gd name="T2" fmla="*/ 60 w 60"/>
                <a:gd name="T3" fmla="*/ 39 h 134"/>
                <a:gd name="T4" fmla="*/ 60 w 60"/>
                <a:gd name="T5" fmla="*/ 39 h 134"/>
                <a:gd name="T6" fmla="*/ 60 w 60"/>
                <a:gd name="T7" fmla="*/ 39 h 134"/>
                <a:gd name="T8" fmla="*/ 60 w 60"/>
                <a:gd name="T9" fmla="*/ 38 h 134"/>
                <a:gd name="T10" fmla="*/ 48 w 60"/>
                <a:gd name="T11" fmla="*/ 7 h 134"/>
                <a:gd name="T12" fmla="*/ 41 w 60"/>
                <a:gd name="T13" fmla="*/ 1 h 134"/>
                <a:gd name="T14" fmla="*/ 41 w 60"/>
                <a:gd name="T15" fmla="*/ 1 h 134"/>
                <a:gd name="T16" fmla="*/ 34 w 60"/>
                <a:gd name="T17" fmla="*/ 1 h 134"/>
                <a:gd name="T18" fmla="*/ 34 w 60"/>
                <a:gd name="T19" fmla="*/ 1 h 134"/>
                <a:gd name="T20" fmla="*/ 40 w 60"/>
                <a:gd name="T21" fmla="*/ 6 h 134"/>
                <a:gd name="T22" fmla="*/ 33 w 60"/>
                <a:gd name="T23" fmla="*/ 9 h 134"/>
                <a:gd name="T24" fmla="*/ 36 w 60"/>
                <a:gd name="T25" fmla="*/ 14 h 134"/>
                <a:gd name="T26" fmla="*/ 28 w 60"/>
                <a:gd name="T27" fmla="*/ 33 h 134"/>
                <a:gd name="T28" fmla="*/ 26 w 60"/>
                <a:gd name="T29" fmla="*/ 6 h 134"/>
                <a:gd name="T30" fmla="*/ 27 w 60"/>
                <a:gd name="T31" fmla="*/ 5 h 134"/>
                <a:gd name="T32" fmla="*/ 26 w 60"/>
                <a:gd name="T33" fmla="*/ 0 h 134"/>
                <a:gd name="T34" fmla="*/ 20 w 60"/>
                <a:gd name="T35" fmla="*/ 0 h 134"/>
                <a:gd name="T36" fmla="*/ 19 w 60"/>
                <a:gd name="T37" fmla="*/ 5 h 134"/>
                <a:gd name="T38" fmla="*/ 20 w 60"/>
                <a:gd name="T39" fmla="*/ 6 h 134"/>
                <a:gd name="T40" fmla="*/ 19 w 60"/>
                <a:gd name="T41" fmla="*/ 33 h 134"/>
                <a:gd name="T42" fmla="*/ 10 w 60"/>
                <a:gd name="T43" fmla="*/ 14 h 134"/>
                <a:gd name="T44" fmla="*/ 13 w 60"/>
                <a:gd name="T45" fmla="*/ 9 h 134"/>
                <a:gd name="T46" fmla="*/ 6 w 60"/>
                <a:gd name="T47" fmla="*/ 6 h 134"/>
                <a:gd name="T48" fmla="*/ 12 w 60"/>
                <a:gd name="T49" fmla="*/ 1 h 134"/>
                <a:gd name="T50" fmla="*/ 12 w 60"/>
                <a:gd name="T51" fmla="*/ 1 h 134"/>
                <a:gd name="T52" fmla="*/ 6 w 60"/>
                <a:gd name="T53" fmla="*/ 1 h 134"/>
                <a:gd name="T54" fmla="*/ 5 w 60"/>
                <a:gd name="T55" fmla="*/ 1 h 134"/>
                <a:gd name="T56" fmla="*/ 0 w 60"/>
                <a:gd name="T57" fmla="*/ 3 h 134"/>
                <a:gd name="T58" fmla="*/ 1 w 60"/>
                <a:gd name="T59" fmla="*/ 7 h 134"/>
                <a:gd name="T60" fmla="*/ 7 w 60"/>
                <a:gd name="T61" fmla="*/ 79 h 134"/>
                <a:gd name="T62" fmla="*/ 2 w 60"/>
                <a:gd name="T63" fmla="*/ 79 h 134"/>
                <a:gd name="T64" fmla="*/ 4 w 60"/>
                <a:gd name="T65" fmla="*/ 134 h 134"/>
                <a:gd name="T66" fmla="*/ 22 w 60"/>
                <a:gd name="T67" fmla="*/ 134 h 134"/>
                <a:gd name="T68" fmla="*/ 22 w 60"/>
                <a:gd name="T69" fmla="*/ 71 h 134"/>
                <a:gd name="T70" fmla="*/ 24 w 60"/>
                <a:gd name="T71" fmla="*/ 71 h 134"/>
                <a:gd name="T72" fmla="*/ 26 w 60"/>
                <a:gd name="T73" fmla="*/ 134 h 134"/>
                <a:gd name="T74" fmla="*/ 44 w 60"/>
                <a:gd name="T75" fmla="*/ 134 h 134"/>
                <a:gd name="T76" fmla="*/ 44 w 60"/>
                <a:gd name="T77" fmla="*/ 73 h 134"/>
                <a:gd name="T78" fmla="*/ 47 w 60"/>
                <a:gd name="T79" fmla="*/ 75 h 134"/>
                <a:gd name="T80" fmla="*/ 54 w 60"/>
                <a:gd name="T81" fmla="*/ 59 h 134"/>
                <a:gd name="T82" fmla="*/ 57 w 60"/>
                <a:gd name="T83" fmla="*/ 52 h 134"/>
                <a:gd name="T84" fmla="*/ 59 w 60"/>
                <a:gd name="T85" fmla="*/ 48 h 134"/>
                <a:gd name="T86" fmla="*/ 59 w 60"/>
                <a:gd name="T87" fmla="*/ 46 h 134"/>
                <a:gd name="T88" fmla="*/ 60 w 60"/>
                <a:gd name="T89" fmla="*/ 46 h 134"/>
                <a:gd name="T90" fmla="*/ 60 w 60"/>
                <a:gd name="T91" fmla="*/ 45 h 134"/>
                <a:gd name="T92" fmla="*/ 60 w 60"/>
                <a:gd name="T93" fmla="*/ 45 h 134"/>
                <a:gd name="T94" fmla="*/ 60 w 60"/>
                <a:gd name="T95" fmla="*/ 3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" h="134"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7" y="4"/>
                    <a:pt x="44" y="2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9" y="1"/>
                    <a:pt x="36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1"/>
                    <a:pt x="8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3" y="116"/>
                    <a:pt x="22" y="84"/>
                    <a:pt x="22" y="71"/>
                  </a:cubicBezTo>
                  <a:cubicBezTo>
                    <a:pt x="23" y="71"/>
                    <a:pt x="23" y="71"/>
                    <a:pt x="24" y="71"/>
                  </a:cubicBezTo>
                  <a:cubicBezTo>
                    <a:pt x="26" y="134"/>
                    <a:pt x="26" y="134"/>
                    <a:pt x="26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5" y="117"/>
                    <a:pt x="44" y="87"/>
                    <a:pt x="44" y="73"/>
                  </a:cubicBezTo>
                  <a:cubicBezTo>
                    <a:pt x="45" y="74"/>
                    <a:pt x="46" y="74"/>
                    <a:pt x="47" y="75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3"/>
                    <a:pt x="59" y="52"/>
                    <a:pt x="6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Oval 589"/>
            <p:cNvSpPr>
              <a:spLocks noChangeArrowheads="1"/>
            </p:cNvSpPr>
            <p:nvPr/>
          </p:nvSpPr>
          <p:spPr bwMode="auto">
            <a:xfrm>
              <a:off x="9224963" y="3073401"/>
              <a:ext cx="107950" cy="134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590"/>
            <p:cNvSpPr>
              <a:spLocks/>
            </p:cNvSpPr>
            <p:nvPr/>
          </p:nvSpPr>
          <p:spPr bwMode="auto">
            <a:xfrm>
              <a:off x="9150351" y="3219451"/>
              <a:ext cx="258763" cy="547688"/>
            </a:xfrm>
            <a:custGeom>
              <a:avLst/>
              <a:gdLst>
                <a:gd name="T0" fmla="*/ 54 w 69"/>
                <a:gd name="T1" fmla="*/ 1 h 146"/>
                <a:gd name="T2" fmla="*/ 54 w 69"/>
                <a:gd name="T3" fmla="*/ 1 h 146"/>
                <a:gd name="T4" fmla="*/ 47 w 69"/>
                <a:gd name="T5" fmla="*/ 0 h 146"/>
                <a:gd name="T6" fmla="*/ 46 w 69"/>
                <a:gd name="T7" fmla="*/ 1 h 146"/>
                <a:gd name="T8" fmla="*/ 53 w 69"/>
                <a:gd name="T9" fmla="*/ 6 h 146"/>
                <a:gd name="T10" fmla="*/ 45 w 69"/>
                <a:gd name="T11" fmla="*/ 9 h 146"/>
                <a:gd name="T12" fmla="*/ 49 w 69"/>
                <a:gd name="T13" fmla="*/ 15 h 146"/>
                <a:gd name="T14" fmla="*/ 39 w 69"/>
                <a:gd name="T15" fmla="*/ 36 h 146"/>
                <a:gd name="T16" fmla="*/ 38 w 69"/>
                <a:gd name="T17" fmla="*/ 7 h 146"/>
                <a:gd name="T18" fmla="*/ 39 w 69"/>
                <a:gd name="T19" fmla="*/ 6 h 146"/>
                <a:gd name="T20" fmla="*/ 37 w 69"/>
                <a:gd name="T21" fmla="*/ 0 h 146"/>
                <a:gd name="T22" fmla="*/ 32 w 69"/>
                <a:gd name="T23" fmla="*/ 0 h 146"/>
                <a:gd name="T24" fmla="*/ 30 w 69"/>
                <a:gd name="T25" fmla="*/ 6 h 146"/>
                <a:gd name="T26" fmla="*/ 31 w 69"/>
                <a:gd name="T27" fmla="*/ 7 h 146"/>
                <a:gd name="T28" fmla="*/ 30 w 69"/>
                <a:gd name="T29" fmla="*/ 36 h 146"/>
                <a:gd name="T30" fmla="*/ 20 w 69"/>
                <a:gd name="T31" fmla="*/ 15 h 146"/>
                <a:gd name="T32" fmla="*/ 24 w 69"/>
                <a:gd name="T33" fmla="*/ 9 h 146"/>
                <a:gd name="T34" fmla="*/ 16 w 69"/>
                <a:gd name="T35" fmla="*/ 6 h 146"/>
                <a:gd name="T36" fmla="*/ 22 w 69"/>
                <a:gd name="T37" fmla="*/ 1 h 146"/>
                <a:gd name="T38" fmla="*/ 22 w 69"/>
                <a:gd name="T39" fmla="*/ 0 h 146"/>
                <a:gd name="T40" fmla="*/ 15 w 69"/>
                <a:gd name="T41" fmla="*/ 1 h 146"/>
                <a:gd name="T42" fmla="*/ 15 w 69"/>
                <a:gd name="T43" fmla="*/ 1 h 146"/>
                <a:gd name="T44" fmla="*/ 7 w 69"/>
                <a:gd name="T45" fmla="*/ 9 h 146"/>
                <a:gd name="T46" fmla="*/ 0 w 69"/>
                <a:gd name="T47" fmla="*/ 76 h 146"/>
                <a:gd name="T48" fmla="*/ 10 w 69"/>
                <a:gd name="T49" fmla="*/ 77 h 146"/>
                <a:gd name="T50" fmla="*/ 10 w 69"/>
                <a:gd name="T51" fmla="*/ 77 h 146"/>
                <a:gd name="T52" fmla="*/ 11 w 69"/>
                <a:gd name="T53" fmla="*/ 77 h 146"/>
                <a:gd name="T54" fmla="*/ 12 w 69"/>
                <a:gd name="T55" fmla="*/ 77 h 146"/>
                <a:gd name="T56" fmla="*/ 14 w 69"/>
                <a:gd name="T57" fmla="*/ 146 h 146"/>
                <a:gd name="T58" fmla="*/ 33 w 69"/>
                <a:gd name="T59" fmla="*/ 146 h 146"/>
                <a:gd name="T60" fmla="*/ 33 w 69"/>
                <a:gd name="T61" fmla="*/ 77 h 146"/>
                <a:gd name="T62" fmla="*/ 35 w 69"/>
                <a:gd name="T63" fmla="*/ 77 h 146"/>
                <a:gd name="T64" fmla="*/ 38 w 69"/>
                <a:gd name="T65" fmla="*/ 146 h 146"/>
                <a:gd name="T66" fmla="*/ 57 w 69"/>
                <a:gd name="T67" fmla="*/ 146 h 146"/>
                <a:gd name="T68" fmla="*/ 57 w 69"/>
                <a:gd name="T69" fmla="*/ 77 h 146"/>
                <a:gd name="T70" fmla="*/ 59 w 69"/>
                <a:gd name="T71" fmla="*/ 77 h 146"/>
                <a:gd name="T72" fmla="*/ 59 w 69"/>
                <a:gd name="T73" fmla="*/ 77 h 146"/>
                <a:gd name="T74" fmla="*/ 59 w 69"/>
                <a:gd name="T75" fmla="*/ 77 h 146"/>
                <a:gd name="T76" fmla="*/ 69 w 69"/>
                <a:gd name="T77" fmla="*/ 76 h 146"/>
                <a:gd name="T78" fmla="*/ 62 w 69"/>
                <a:gd name="T79" fmla="*/ 9 h 146"/>
                <a:gd name="T80" fmla="*/ 54 w 69"/>
                <a:gd name="T81" fmla="*/ 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" h="146">
                  <a:moveTo>
                    <a:pt x="5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1" y="1"/>
                    <a:pt x="49" y="1"/>
                    <a:pt x="47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1"/>
                    <a:pt x="18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1"/>
                    <a:pt x="7" y="4"/>
                    <a:pt x="7" y="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7" y="77"/>
                    <a:pt x="10" y="77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0" y="77"/>
                    <a:pt x="10" y="77"/>
                    <a:pt x="11" y="77"/>
                  </a:cubicBezTo>
                  <a:cubicBezTo>
                    <a:pt x="11" y="77"/>
                    <a:pt x="11" y="77"/>
                    <a:pt x="12" y="77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4" y="126"/>
                    <a:pt x="34" y="91"/>
                    <a:pt x="33" y="77"/>
                  </a:cubicBezTo>
                  <a:cubicBezTo>
                    <a:pt x="34" y="77"/>
                    <a:pt x="35" y="77"/>
                    <a:pt x="35" y="77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58" y="126"/>
                    <a:pt x="57" y="91"/>
                    <a:pt x="57" y="77"/>
                  </a:cubicBezTo>
                  <a:cubicBezTo>
                    <a:pt x="58" y="77"/>
                    <a:pt x="58" y="77"/>
                    <a:pt x="59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2" y="77"/>
                    <a:pt x="66" y="77"/>
                    <a:pt x="69" y="76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4"/>
                    <a:pt x="58" y="1"/>
                    <a:pt x="5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979949" y="2740465"/>
            <a:ext cx="330271" cy="267298"/>
            <a:chOff x="7286626" y="1281113"/>
            <a:chExt cx="782638" cy="633413"/>
          </a:xfrm>
          <a:solidFill>
            <a:srgbClr val="FEFEFE"/>
          </a:solidFill>
        </p:grpSpPr>
        <p:sp>
          <p:nvSpPr>
            <p:cNvPr id="33" name="Freeform 754"/>
            <p:cNvSpPr>
              <a:spLocks noEditPoints="1"/>
            </p:cNvSpPr>
            <p:nvPr/>
          </p:nvSpPr>
          <p:spPr bwMode="auto">
            <a:xfrm>
              <a:off x="7286626" y="1281113"/>
              <a:ext cx="782638" cy="633413"/>
            </a:xfrm>
            <a:custGeom>
              <a:avLst/>
              <a:gdLst>
                <a:gd name="T0" fmla="*/ 200 w 209"/>
                <a:gd name="T1" fmla="*/ 140 h 169"/>
                <a:gd name="T2" fmla="*/ 159 w 209"/>
                <a:gd name="T3" fmla="*/ 114 h 169"/>
                <a:gd name="T4" fmla="*/ 148 w 209"/>
                <a:gd name="T5" fmla="*/ 112 h 169"/>
                <a:gd name="T6" fmla="*/ 144 w 209"/>
                <a:gd name="T7" fmla="*/ 114 h 169"/>
                <a:gd name="T8" fmla="*/ 137 w 209"/>
                <a:gd name="T9" fmla="*/ 109 h 169"/>
                <a:gd name="T10" fmla="*/ 144 w 209"/>
                <a:gd name="T11" fmla="*/ 60 h 169"/>
                <a:gd name="T12" fmla="*/ 60 w 209"/>
                <a:gd name="T13" fmla="*/ 9 h 169"/>
                <a:gd name="T14" fmla="*/ 9 w 209"/>
                <a:gd name="T15" fmla="*/ 93 h 169"/>
                <a:gd name="T16" fmla="*/ 93 w 209"/>
                <a:gd name="T17" fmla="*/ 144 h 169"/>
                <a:gd name="T18" fmla="*/ 129 w 209"/>
                <a:gd name="T19" fmla="*/ 121 h 169"/>
                <a:gd name="T20" fmla="*/ 136 w 209"/>
                <a:gd name="T21" fmla="*/ 126 h 169"/>
                <a:gd name="T22" fmla="*/ 143 w 209"/>
                <a:gd name="T23" fmla="*/ 139 h 169"/>
                <a:gd name="T24" fmla="*/ 183 w 209"/>
                <a:gd name="T25" fmla="*/ 166 h 169"/>
                <a:gd name="T26" fmla="*/ 195 w 209"/>
                <a:gd name="T27" fmla="*/ 168 h 169"/>
                <a:gd name="T28" fmla="*/ 204 w 209"/>
                <a:gd name="T29" fmla="*/ 161 h 169"/>
                <a:gd name="T30" fmla="*/ 200 w 209"/>
                <a:gd name="T31" fmla="*/ 140 h 169"/>
                <a:gd name="T32" fmla="*/ 90 w 209"/>
                <a:gd name="T33" fmla="*/ 131 h 169"/>
                <a:gd name="T34" fmla="*/ 22 w 209"/>
                <a:gd name="T35" fmla="*/ 90 h 169"/>
                <a:gd name="T36" fmla="*/ 63 w 209"/>
                <a:gd name="T37" fmla="*/ 22 h 169"/>
                <a:gd name="T38" fmla="*/ 131 w 209"/>
                <a:gd name="T39" fmla="*/ 63 h 169"/>
                <a:gd name="T40" fmla="*/ 90 w 209"/>
                <a:gd name="T41" fmla="*/ 13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69">
                  <a:moveTo>
                    <a:pt x="200" y="140"/>
                  </a:moveTo>
                  <a:cubicBezTo>
                    <a:pt x="159" y="114"/>
                    <a:pt x="159" y="114"/>
                    <a:pt x="159" y="114"/>
                  </a:cubicBezTo>
                  <a:cubicBezTo>
                    <a:pt x="156" y="112"/>
                    <a:pt x="152" y="111"/>
                    <a:pt x="148" y="112"/>
                  </a:cubicBezTo>
                  <a:cubicBezTo>
                    <a:pt x="146" y="113"/>
                    <a:pt x="145" y="113"/>
                    <a:pt x="144" y="114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45" y="95"/>
                    <a:pt x="148" y="77"/>
                    <a:pt x="144" y="60"/>
                  </a:cubicBezTo>
                  <a:cubicBezTo>
                    <a:pt x="135" y="23"/>
                    <a:pt x="97" y="0"/>
                    <a:pt x="60" y="9"/>
                  </a:cubicBezTo>
                  <a:cubicBezTo>
                    <a:pt x="23" y="18"/>
                    <a:pt x="0" y="56"/>
                    <a:pt x="9" y="93"/>
                  </a:cubicBezTo>
                  <a:cubicBezTo>
                    <a:pt x="18" y="130"/>
                    <a:pt x="56" y="153"/>
                    <a:pt x="93" y="144"/>
                  </a:cubicBezTo>
                  <a:cubicBezTo>
                    <a:pt x="108" y="140"/>
                    <a:pt x="120" y="132"/>
                    <a:pt x="129" y="121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6" y="131"/>
                    <a:pt x="138" y="136"/>
                    <a:pt x="143" y="139"/>
                  </a:cubicBezTo>
                  <a:cubicBezTo>
                    <a:pt x="183" y="166"/>
                    <a:pt x="183" y="166"/>
                    <a:pt x="183" y="166"/>
                  </a:cubicBezTo>
                  <a:cubicBezTo>
                    <a:pt x="187" y="168"/>
                    <a:pt x="191" y="169"/>
                    <a:pt x="195" y="168"/>
                  </a:cubicBezTo>
                  <a:cubicBezTo>
                    <a:pt x="199" y="167"/>
                    <a:pt x="202" y="165"/>
                    <a:pt x="204" y="161"/>
                  </a:cubicBezTo>
                  <a:cubicBezTo>
                    <a:pt x="209" y="154"/>
                    <a:pt x="207" y="145"/>
                    <a:pt x="200" y="140"/>
                  </a:cubicBezTo>
                  <a:close/>
                  <a:moveTo>
                    <a:pt x="90" y="131"/>
                  </a:moveTo>
                  <a:cubicBezTo>
                    <a:pt x="60" y="139"/>
                    <a:pt x="29" y="120"/>
                    <a:pt x="22" y="90"/>
                  </a:cubicBezTo>
                  <a:cubicBezTo>
                    <a:pt x="14" y="59"/>
                    <a:pt x="33" y="29"/>
                    <a:pt x="63" y="22"/>
                  </a:cubicBezTo>
                  <a:cubicBezTo>
                    <a:pt x="94" y="14"/>
                    <a:pt x="124" y="33"/>
                    <a:pt x="131" y="63"/>
                  </a:cubicBezTo>
                  <a:cubicBezTo>
                    <a:pt x="139" y="93"/>
                    <a:pt x="120" y="124"/>
                    <a:pt x="90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755"/>
            <p:cNvSpPr>
              <a:spLocks noEditPoints="1"/>
            </p:cNvSpPr>
            <p:nvPr/>
          </p:nvSpPr>
          <p:spPr bwMode="auto">
            <a:xfrm>
              <a:off x="7432676" y="1441451"/>
              <a:ext cx="280988" cy="228600"/>
            </a:xfrm>
            <a:custGeom>
              <a:avLst/>
              <a:gdLst>
                <a:gd name="T0" fmla="*/ 123 w 177"/>
                <a:gd name="T1" fmla="*/ 116 h 144"/>
                <a:gd name="T2" fmla="*/ 54 w 177"/>
                <a:gd name="T3" fmla="*/ 116 h 144"/>
                <a:gd name="T4" fmla="*/ 42 w 177"/>
                <a:gd name="T5" fmla="*/ 144 h 144"/>
                <a:gd name="T6" fmla="*/ 0 w 177"/>
                <a:gd name="T7" fmla="*/ 144 h 144"/>
                <a:gd name="T8" fmla="*/ 64 w 177"/>
                <a:gd name="T9" fmla="*/ 0 h 144"/>
                <a:gd name="T10" fmla="*/ 113 w 177"/>
                <a:gd name="T11" fmla="*/ 0 h 144"/>
                <a:gd name="T12" fmla="*/ 177 w 177"/>
                <a:gd name="T13" fmla="*/ 144 h 144"/>
                <a:gd name="T14" fmla="*/ 134 w 177"/>
                <a:gd name="T15" fmla="*/ 144 h 144"/>
                <a:gd name="T16" fmla="*/ 123 w 177"/>
                <a:gd name="T17" fmla="*/ 116 h 144"/>
                <a:gd name="T18" fmla="*/ 87 w 177"/>
                <a:gd name="T19" fmla="*/ 31 h 144"/>
                <a:gd name="T20" fmla="*/ 66 w 177"/>
                <a:gd name="T21" fmla="*/ 88 h 144"/>
                <a:gd name="T22" fmla="*/ 111 w 177"/>
                <a:gd name="T23" fmla="*/ 88 h 144"/>
                <a:gd name="T24" fmla="*/ 87 w 177"/>
                <a:gd name="T25" fmla="*/ 3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144">
                  <a:moveTo>
                    <a:pt x="123" y="116"/>
                  </a:moveTo>
                  <a:lnTo>
                    <a:pt x="54" y="116"/>
                  </a:lnTo>
                  <a:lnTo>
                    <a:pt x="42" y="144"/>
                  </a:lnTo>
                  <a:lnTo>
                    <a:pt x="0" y="144"/>
                  </a:lnTo>
                  <a:lnTo>
                    <a:pt x="64" y="0"/>
                  </a:lnTo>
                  <a:lnTo>
                    <a:pt x="113" y="0"/>
                  </a:lnTo>
                  <a:lnTo>
                    <a:pt x="177" y="144"/>
                  </a:lnTo>
                  <a:lnTo>
                    <a:pt x="134" y="144"/>
                  </a:lnTo>
                  <a:lnTo>
                    <a:pt x="123" y="116"/>
                  </a:lnTo>
                  <a:close/>
                  <a:moveTo>
                    <a:pt x="87" y="31"/>
                  </a:moveTo>
                  <a:lnTo>
                    <a:pt x="66" y="88"/>
                  </a:lnTo>
                  <a:lnTo>
                    <a:pt x="111" y="88"/>
                  </a:lnTo>
                  <a:lnTo>
                    <a:pt x="8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992343" y="3866557"/>
            <a:ext cx="305483" cy="298784"/>
            <a:chOff x="8905875" y="4843463"/>
            <a:chExt cx="723900" cy="708025"/>
          </a:xfrm>
          <a:solidFill>
            <a:srgbClr val="FEFEFE"/>
          </a:solidFill>
        </p:grpSpPr>
        <p:sp>
          <p:nvSpPr>
            <p:cNvPr id="36" name="Freeform 797"/>
            <p:cNvSpPr>
              <a:spLocks/>
            </p:cNvSpPr>
            <p:nvPr/>
          </p:nvSpPr>
          <p:spPr bwMode="auto">
            <a:xfrm>
              <a:off x="8905875" y="4843463"/>
              <a:ext cx="723900" cy="465138"/>
            </a:xfrm>
            <a:custGeom>
              <a:avLst/>
              <a:gdLst>
                <a:gd name="T0" fmla="*/ 193 w 193"/>
                <a:gd name="T1" fmla="*/ 84 h 124"/>
                <a:gd name="T2" fmla="*/ 153 w 193"/>
                <a:gd name="T3" fmla="*/ 44 h 124"/>
                <a:gd name="T4" fmla="*/ 141 w 193"/>
                <a:gd name="T5" fmla="*/ 46 h 124"/>
                <a:gd name="T6" fmla="*/ 91 w 193"/>
                <a:gd name="T7" fmla="*/ 0 h 124"/>
                <a:gd name="T8" fmla="*/ 40 w 193"/>
                <a:gd name="T9" fmla="*/ 51 h 124"/>
                <a:gd name="T10" fmla="*/ 41 w 193"/>
                <a:gd name="T11" fmla="*/ 61 h 124"/>
                <a:gd name="T12" fmla="*/ 31 w 193"/>
                <a:gd name="T13" fmla="*/ 61 h 124"/>
                <a:gd name="T14" fmla="*/ 0 w 193"/>
                <a:gd name="T15" fmla="*/ 92 h 124"/>
                <a:gd name="T16" fmla="*/ 31 w 193"/>
                <a:gd name="T17" fmla="*/ 124 h 124"/>
                <a:gd name="T18" fmla="*/ 157 w 193"/>
                <a:gd name="T19" fmla="*/ 124 h 124"/>
                <a:gd name="T20" fmla="*/ 180 w 193"/>
                <a:gd name="T21" fmla="*/ 113 h 124"/>
                <a:gd name="T22" fmla="*/ 193 w 193"/>
                <a:gd name="T23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4">
                  <a:moveTo>
                    <a:pt x="193" y="84"/>
                  </a:moveTo>
                  <a:cubicBezTo>
                    <a:pt x="193" y="62"/>
                    <a:pt x="176" y="44"/>
                    <a:pt x="153" y="44"/>
                  </a:cubicBezTo>
                  <a:cubicBezTo>
                    <a:pt x="149" y="44"/>
                    <a:pt x="145" y="44"/>
                    <a:pt x="141" y="46"/>
                  </a:cubicBezTo>
                  <a:cubicBezTo>
                    <a:pt x="139" y="20"/>
                    <a:pt x="117" y="0"/>
                    <a:pt x="91" y="0"/>
                  </a:cubicBezTo>
                  <a:cubicBezTo>
                    <a:pt x="62" y="0"/>
                    <a:pt x="40" y="23"/>
                    <a:pt x="40" y="51"/>
                  </a:cubicBezTo>
                  <a:cubicBezTo>
                    <a:pt x="40" y="54"/>
                    <a:pt x="40" y="57"/>
                    <a:pt x="4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75"/>
                    <a:pt x="0" y="92"/>
                  </a:cubicBezTo>
                  <a:cubicBezTo>
                    <a:pt x="0" y="109"/>
                    <a:pt x="14" y="124"/>
                    <a:pt x="31" y="124"/>
                  </a:cubicBezTo>
                  <a:cubicBezTo>
                    <a:pt x="157" y="124"/>
                    <a:pt x="157" y="124"/>
                    <a:pt x="157" y="124"/>
                  </a:cubicBezTo>
                  <a:cubicBezTo>
                    <a:pt x="166" y="124"/>
                    <a:pt x="175" y="120"/>
                    <a:pt x="180" y="113"/>
                  </a:cubicBezTo>
                  <a:cubicBezTo>
                    <a:pt x="188" y="106"/>
                    <a:pt x="193" y="95"/>
                    <a:pt x="19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798"/>
            <p:cNvSpPr>
              <a:spLocks/>
            </p:cNvSpPr>
            <p:nvPr/>
          </p:nvSpPr>
          <p:spPr bwMode="auto">
            <a:xfrm>
              <a:off x="9097963" y="5443538"/>
              <a:ext cx="339725" cy="107950"/>
            </a:xfrm>
            <a:custGeom>
              <a:avLst/>
              <a:gdLst>
                <a:gd name="T0" fmla="*/ 46 w 91"/>
                <a:gd name="T1" fmla="*/ 29 h 29"/>
                <a:gd name="T2" fmla="*/ 0 w 91"/>
                <a:gd name="T3" fmla="*/ 10 h 29"/>
                <a:gd name="T4" fmla="*/ 11 w 91"/>
                <a:gd name="T5" fmla="*/ 0 h 29"/>
                <a:gd name="T6" fmla="*/ 80 w 91"/>
                <a:gd name="T7" fmla="*/ 0 h 29"/>
                <a:gd name="T8" fmla="*/ 91 w 91"/>
                <a:gd name="T9" fmla="*/ 10 h 29"/>
                <a:gd name="T10" fmla="*/ 46 w 91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9">
                  <a:moveTo>
                    <a:pt x="46" y="29"/>
                  </a:moveTo>
                  <a:cubicBezTo>
                    <a:pt x="29" y="29"/>
                    <a:pt x="13" y="23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0" y="19"/>
                    <a:pt x="61" y="19"/>
                    <a:pt x="80" y="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78" y="23"/>
                    <a:pt x="62" y="29"/>
                    <a:pt x="4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799"/>
            <p:cNvSpPr>
              <a:spLocks/>
            </p:cNvSpPr>
            <p:nvPr/>
          </p:nvSpPr>
          <p:spPr bwMode="auto">
            <a:xfrm>
              <a:off x="9175750" y="5364163"/>
              <a:ext cx="184150" cy="79375"/>
            </a:xfrm>
            <a:custGeom>
              <a:avLst/>
              <a:gdLst>
                <a:gd name="T0" fmla="*/ 25 w 49"/>
                <a:gd name="T1" fmla="*/ 21 h 21"/>
                <a:gd name="T2" fmla="*/ 0 w 49"/>
                <a:gd name="T3" fmla="*/ 11 h 21"/>
                <a:gd name="T4" fmla="*/ 10 w 49"/>
                <a:gd name="T5" fmla="*/ 0 h 21"/>
                <a:gd name="T6" fmla="*/ 39 w 49"/>
                <a:gd name="T7" fmla="*/ 0 h 21"/>
                <a:gd name="T8" fmla="*/ 49 w 49"/>
                <a:gd name="T9" fmla="*/ 11 h 21"/>
                <a:gd name="T10" fmla="*/ 25 w 4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1">
                  <a:moveTo>
                    <a:pt x="25" y="21"/>
                  </a:moveTo>
                  <a:cubicBezTo>
                    <a:pt x="16" y="21"/>
                    <a:pt x="7" y="17"/>
                    <a:pt x="0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8"/>
                    <a:pt x="31" y="8"/>
                    <a:pt x="39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2" y="17"/>
                    <a:pt x="34" y="21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06870" y="1591946"/>
            <a:ext cx="280026" cy="290745"/>
            <a:chOff x="10518775" y="3081338"/>
            <a:chExt cx="663575" cy="688975"/>
          </a:xfrm>
          <a:solidFill>
            <a:srgbClr val="FEFEFE"/>
          </a:solidFill>
        </p:grpSpPr>
        <p:sp>
          <p:nvSpPr>
            <p:cNvPr id="40" name="Oval 800"/>
            <p:cNvSpPr>
              <a:spLocks noChangeArrowheads="1"/>
            </p:cNvSpPr>
            <p:nvPr/>
          </p:nvSpPr>
          <p:spPr bwMode="auto">
            <a:xfrm>
              <a:off x="10590213" y="3433763"/>
              <a:ext cx="127000" cy="160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801"/>
            <p:cNvSpPr>
              <a:spLocks/>
            </p:cNvSpPr>
            <p:nvPr/>
          </p:nvSpPr>
          <p:spPr bwMode="auto">
            <a:xfrm>
              <a:off x="10518775" y="3609975"/>
              <a:ext cx="112713" cy="160338"/>
            </a:xfrm>
            <a:custGeom>
              <a:avLst/>
              <a:gdLst>
                <a:gd name="T0" fmla="*/ 19 w 30"/>
                <a:gd name="T1" fmla="*/ 18 h 43"/>
                <a:gd name="T2" fmla="*/ 23 w 30"/>
                <a:gd name="T3" fmla="*/ 11 h 43"/>
                <a:gd name="T4" fmla="*/ 14 w 30"/>
                <a:gd name="T5" fmla="*/ 6 h 43"/>
                <a:gd name="T6" fmla="*/ 22 w 30"/>
                <a:gd name="T7" fmla="*/ 0 h 43"/>
                <a:gd name="T8" fmla="*/ 22 w 30"/>
                <a:gd name="T9" fmla="*/ 0 h 43"/>
                <a:gd name="T10" fmla="*/ 13 w 30"/>
                <a:gd name="T11" fmla="*/ 1 h 43"/>
                <a:gd name="T12" fmla="*/ 12 w 30"/>
                <a:gd name="T13" fmla="*/ 1 h 43"/>
                <a:gd name="T14" fmla="*/ 12 w 30"/>
                <a:gd name="T15" fmla="*/ 1 h 43"/>
                <a:gd name="T16" fmla="*/ 2 w 30"/>
                <a:gd name="T17" fmla="*/ 11 h 43"/>
                <a:gd name="T18" fmla="*/ 0 w 30"/>
                <a:gd name="T19" fmla="*/ 31 h 43"/>
                <a:gd name="T20" fmla="*/ 30 w 30"/>
                <a:gd name="T21" fmla="*/ 43 h 43"/>
                <a:gd name="T22" fmla="*/ 30 w 30"/>
                <a:gd name="T23" fmla="*/ 42 h 43"/>
                <a:gd name="T24" fmla="*/ 19 w 30"/>
                <a:gd name="T25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3">
                  <a:moveTo>
                    <a:pt x="19" y="18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1"/>
                    <a:pt x="2" y="5"/>
                    <a:pt x="2" y="1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9" y="37"/>
                    <a:pt x="19" y="42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802"/>
            <p:cNvSpPr>
              <a:spLocks/>
            </p:cNvSpPr>
            <p:nvPr/>
          </p:nvSpPr>
          <p:spPr bwMode="auto">
            <a:xfrm>
              <a:off x="10675938" y="3609975"/>
              <a:ext cx="112713" cy="160338"/>
            </a:xfrm>
            <a:custGeom>
              <a:avLst/>
              <a:gdLst>
                <a:gd name="T0" fmla="*/ 29 w 30"/>
                <a:gd name="T1" fmla="*/ 11 h 43"/>
                <a:gd name="T2" fmla="*/ 18 w 30"/>
                <a:gd name="T3" fmla="*/ 1 h 43"/>
                <a:gd name="T4" fmla="*/ 18 w 30"/>
                <a:gd name="T5" fmla="*/ 1 h 43"/>
                <a:gd name="T6" fmla="*/ 17 w 30"/>
                <a:gd name="T7" fmla="*/ 1 h 43"/>
                <a:gd name="T8" fmla="*/ 8 w 30"/>
                <a:gd name="T9" fmla="*/ 0 h 43"/>
                <a:gd name="T10" fmla="*/ 8 w 30"/>
                <a:gd name="T11" fmla="*/ 0 h 43"/>
                <a:gd name="T12" fmla="*/ 16 w 30"/>
                <a:gd name="T13" fmla="*/ 6 h 43"/>
                <a:gd name="T14" fmla="*/ 7 w 30"/>
                <a:gd name="T15" fmla="*/ 11 h 43"/>
                <a:gd name="T16" fmla="*/ 11 w 30"/>
                <a:gd name="T17" fmla="*/ 18 h 43"/>
                <a:gd name="T18" fmla="*/ 0 w 30"/>
                <a:gd name="T19" fmla="*/ 42 h 43"/>
                <a:gd name="T20" fmla="*/ 0 w 30"/>
                <a:gd name="T21" fmla="*/ 43 h 43"/>
                <a:gd name="T22" fmla="*/ 30 w 30"/>
                <a:gd name="T23" fmla="*/ 30 h 43"/>
                <a:gd name="T24" fmla="*/ 29 w 30"/>
                <a:gd name="T25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3">
                  <a:moveTo>
                    <a:pt x="29" y="11"/>
                  </a:moveTo>
                  <a:cubicBezTo>
                    <a:pt x="28" y="5"/>
                    <a:pt x="23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0"/>
                    <a:pt x="11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2"/>
                    <a:pt x="22" y="37"/>
                    <a:pt x="30" y="30"/>
                  </a:cubicBezTo>
                  <a:lnTo>
                    <a:pt x="2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803"/>
            <p:cNvSpPr>
              <a:spLocks/>
            </p:cNvSpPr>
            <p:nvPr/>
          </p:nvSpPr>
          <p:spPr bwMode="auto">
            <a:xfrm>
              <a:off x="10631488" y="3602038"/>
              <a:ext cx="44450" cy="168275"/>
            </a:xfrm>
            <a:custGeom>
              <a:avLst/>
              <a:gdLst>
                <a:gd name="T0" fmla="*/ 10 w 12"/>
                <a:gd name="T1" fmla="*/ 10 h 45"/>
                <a:gd name="T2" fmla="*/ 12 w 12"/>
                <a:gd name="T3" fmla="*/ 8 h 45"/>
                <a:gd name="T4" fmla="*/ 9 w 12"/>
                <a:gd name="T5" fmla="*/ 0 h 45"/>
                <a:gd name="T6" fmla="*/ 2 w 12"/>
                <a:gd name="T7" fmla="*/ 0 h 45"/>
                <a:gd name="T8" fmla="*/ 0 w 12"/>
                <a:gd name="T9" fmla="*/ 8 h 45"/>
                <a:gd name="T10" fmla="*/ 2 w 12"/>
                <a:gd name="T11" fmla="*/ 10 h 45"/>
                <a:gd name="T12" fmla="*/ 0 w 12"/>
                <a:gd name="T13" fmla="*/ 44 h 45"/>
                <a:gd name="T14" fmla="*/ 0 w 12"/>
                <a:gd name="T15" fmla="*/ 45 h 45"/>
                <a:gd name="T16" fmla="*/ 6 w 12"/>
                <a:gd name="T17" fmla="*/ 45 h 45"/>
                <a:gd name="T18" fmla="*/ 12 w 12"/>
                <a:gd name="T19" fmla="*/ 45 h 45"/>
                <a:gd name="T20" fmla="*/ 12 w 12"/>
                <a:gd name="T21" fmla="*/ 44 h 45"/>
                <a:gd name="T22" fmla="*/ 10 w 12"/>
                <a:gd name="T23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45">
                  <a:moveTo>
                    <a:pt x="10" y="10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" y="45"/>
                    <a:pt x="4" y="45"/>
                    <a:pt x="6" y="45"/>
                  </a:cubicBezTo>
                  <a:cubicBezTo>
                    <a:pt x="8" y="45"/>
                    <a:pt x="10" y="45"/>
                    <a:pt x="12" y="45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804"/>
            <p:cNvSpPr>
              <a:spLocks noEditPoints="1"/>
            </p:cNvSpPr>
            <p:nvPr/>
          </p:nvSpPr>
          <p:spPr bwMode="auto">
            <a:xfrm>
              <a:off x="10690225" y="3081338"/>
              <a:ext cx="492125" cy="427038"/>
            </a:xfrm>
            <a:custGeom>
              <a:avLst/>
              <a:gdLst>
                <a:gd name="T0" fmla="*/ 113 w 131"/>
                <a:gd name="T1" fmla="*/ 0 h 114"/>
                <a:gd name="T2" fmla="*/ 18 w 131"/>
                <a:gd name="T3" fmla="*/ 0 h 114"/>
                <a:gd name="T4" fmla="*/ 0 w 131"/>
                <a:gd name="T5" fmla="*/ 18 h 114"/>
                <a:gd name="T6" fmla="*/ 0 w 131"/>
                <a:gd name="T7" fmla="*/ 68 h 114"/>
                <a:gd name="T8" fmla="*/ 18 w 131"/>
                <a:gd name="T9" fmla="*/ 86 h 114"/>
                <a:gd name="T10" fmla="*/ 33 w 131"/>
                <a:gd name="T11" fmla="*/ 86 h 114"/>
                <a:gd name="T12" fmla="*/ 14 w 131"/>
                <a:gd name="T13" fmla="*/ 114 h 114"/>
                <a:gd name="T14" fmla="*/ 69 w 131"/>
                <a:gd name="T15" fmla="*/ 86 h 114"/>
                <a:gd name="T16" fmla="*/ 113 w 131"/>
                <a:gd name="T17" fmla="*/ 86 h 114"/>
                <a:gd name="T18" fmla="*/ 131 w 131"/>
                <a:gd name="T19" fmla="*/ 68 h 114"/>
                <a:gd name="T20" fmla="*/ 131 w 131"/>
                <a:gd name="T21" fmla="*/ 18 h 114"/>
                <a:gd name="T22" fmla="*/ 113 w 131"/>
                <a:gd name="T23" fmla="*/ 0 h 114"/>
                <a:gd name="T24" fmla="*/ 37 w 131"/>
                <a:gd name="T25" fmla="*/ 52 h 114"/>
                <a:gd name="T26" fmla="*/ 29 w 131"/>
                <a:gd name="T27" fmla="*/ 44 h 114"/>
                <a:gd name="T28" fmla="*/ 37 w 131"/>
                <a:gd name="T29" fmla="*/ 36 h 114"/>
                <a:gd name="T30" fmla="*/ 45 w 131"/>
                <a:gd name="T31" fmla="*/ 44 h 114"/>
                <a:gd name="T32" fmla="*/ 37 w 131"/>
                <a:gd name="T33" fmla="*/ 52 h 114"/>
                <a:gd name="T34" fmla="*/ 65 w 131"/>
                <a:gd name="T35" fmla="*/ 52 h 114"/>
                <a:gd name="T36" fmla="*/ 57 w 131"/>
                <a:gd name="T37" fmla="*/ 44 h 114"/>
                <a:gd name="T38" fmla="*/ 65 w 131"/>
                <a:gd name="T39" fmla="*/ 36 h 114"/>
                <a:gd name="T40" fmla="*/ 73 w 131"/>
                <a:gd name="T41" fmla="*/ 44 h 114"/>
                <a:gd name="T42" fmla="*/ 65 w 131"/>
                <a:gd name="T43" fmla="*/ 52 h 114"/>
                <a:gd name="T44" fmla="*/ 93 w 131"/>
                <a:gd name="T45" fmla="*/ 52 h 114"/>
                <a:gd name="T46" fmla="*/ 85 w 131"/>
                <a:gd name="T47" fmla="*/ 44 h 114"/>
                <a:gd name="T48" fmla="*/ 93 w 131"/>
                <a:gd name="T49" fmla="*/ 36 h 114"/>
                <a:gd name="T50" fmla="*/ 101 w 131"/>
                <a:gd name="T51" fmla="*/ 44 h 114"/>
                <a:gd name="T52" fmla="*/ 93 w 131"/>
                <a:gd name="T53" fmla="*/ 5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1" h="114">
                  <a:moveTo>
                    <a:pt x="1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8"/>
                    <a:pt x="8" y="86"/>
                    <a:pt x="18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23" y="86"/>
                    <a:pt x="131" y="78"/>
                    <a:pt x="131" y="68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31" y="8"/>
                    <a:pt x="123" y="0"/>
                    <a:pt x="113" y="0"/>
                  </a:cubicBezTo>
                  <a:close/>
                  <a:moveTo>
                    <a:pt x="37" y="52"/>
                  </a:moveTo>
                  <a:cubicBezTo>
                    <a:pt x="33" y="52"/>
                    <a:pt x="29" y="48"/>
                    <a:pt x="29" y="44"/>
                  </a:cubicBezTo>
                  <a:cubicBezTo>
                    <a:pt x="29" y="40"/>
                    <a:pt x="33" y="36"/>
                    <a:pt x="37" y="36"/>
                  </a:cubicBezTo>
                  <a:cubicBezTo>
                    <a:pt x="41" y="36"/>
                    <a:pt x="45" y="40"/>
                    <a:pt x="45" y="44"/>
                  </a:cubicBezTo>
                  <a:cubicBezTo>
                    <a:pt x="45" y="48"/>
                    <a:pt x="41" y="52"/>
                    <a:pt x="37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Oval 805"/>
            <p:cNvSpPr>
              <a:spLocks noChangeArrowheads="1"/>
            </p:cNvSpPr>
            <p:nvPr/>
          </p:nvSpPr>
          <p:spPr bwMode="auto">
            <a:xfrm>
              <a:off x="10871200" y="3478213"/>
              <a:ext cx="85725" cy="1079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806"/>
            <p:cNvSpPr>
              <a:spLocks/>
            </p:cNvSpPr>
            <p:nvPr/>
          </p:nvSpPr>
          <p:spPr bwMode="auto">
            <a:xfrm>
              <a:off x="10825163" y="3594100"/>
              <a:ext cx="176213" cy="90488"/>
            </a:xfrm>
            <a:custGeom>
              <a:avLst/>
              <a:gdLst>
                <a:gd name="T0" fmla="*/ 23 w 47"/>
                <a:gd name="T1" fmla="*/ 24 h 24"/>
                <a:gd name="T2" fmla="*/ 47 w 47"/>
                <a:gd name="T3" fmla="*/ 18 h 24"/>
                <a:gd name="T4" fmla="*/ 46 w 47"/>
                <a:gd name="T5" fmla="*/ 8 h 24"/>
                <a:gd name="T6" fmla="*/ 40 w 47"/>
                <a:gd name="T7" fmla="*/ 1 h 24"/>
                <a:gd name="T8" fmla="*/ 39 w 47"/>
                <a:gd name="T9" fmla="*/ 1 h 24"/>
                <a:gd name="T10" fmla="*/ 38 w 47"/>
                <a:gd name="T11" fmla="*/ 1 h 24"/>
                <a:gd name="T12" fmla="*/ 8 w 47"/>
                <a:gd name="T13" fmla="*/ 1 h 24"/>
                <a:gd name="T14" fmla="*/ 7 w 47"/>
                <a:gd name="T15" fmla="*/ 1 h 24"/>
                <a:gd name="T16" fmla="*/ 7 w 47"/>
                <a:gd name="T17" fmla="*/ 1 h 24"/>
                <a:gd name="T18" fmla="*/ 0 w 47"/>
                <a:gd name="T19" fmla="*/ 8 h 24"/>
                <a:gd name="T20" fmla="*/ 0 w 47"/>
                <a:gd name="T21" fmla="*/ 18 h 24"/>
                <a:gd name="T22" fmla="*/ 23 w 4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4">
                  <a:moveTo>
                    <a:pt x="23" y="24"/>
                  </a:moveTo>
                  <a:cubicBezTo>
                    <a:pt x="32" y="24"/>
                    <a:pt x="40" y="21"/>
                    <a:pt x="47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4"/>
                    <a:pt x="43" y="1"/>
                    <a:pt x="40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28" y="0"/>
                    <a:pt x="18" y="0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1"/>
                    <a:pt x="1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21"/>
                    <a:pt x="15" y="24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86438" y="3859523"/>
            <a:ext cx="320891" cy="312852"/>
            <a:chOff x="5753100" y="4821238"/>
            <a:chExt cx="760413" cy="741362"/>
          </a:xfrm>
          <a:solidFill>
            <a:srgbClr val="FEFEFE"/>
          </a:solidFill>
        </p:grpSpPr>
        <p:sp>
          <p:nvSpPr>
            <p:cNvPr id="50" name="Freeform 915"/>
            <p:cNvSpPr>
              <a:spLocks/>
            </p:cNvSpPr>
            <p:nvPr/>
          </p:nvSpPr>
          <p:spPr bwMode="auto">
            <a:xfrm>
              <a:off x="6064250" y="4821238"/>
              <a:ext cx="104775" cy="123825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916"/>
            <p:cNvSpPr>
              <a:spLocks/>
            </p:cNvSpPr>
            <p:nvPr/>
          </p:nvSpPr>
          <p:spPr bwMode="auto">
            <a:xfrm>
              <a:off x="5838825" y="4929188"/>
              <a:ext cx="471488" cy="492125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917"/>
            <p:cNvSpPr>
              <a:spLocks noEditPoints="1"/>
            </p:cNvSpPr>
            <p:nvPr/>
          </p:nvSpPr>
          <p:spPr bwMode="auto">
            <a:xfrm>
              <a:off x="5753100" y="5135563"/>
              <a:ext cx="168275" cy="153988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918"/>
            <p:cNvSpPr>
              <a:spLocks/>
            </p:cNvSpPr>
            <p:nvPr/>
          </p:nvSpPr>
          <p:spPr bwMode="auto">
            <a:xfrm>
              <a:off x="5764213" y="5105400"/>
              <a:ext cx="749300" cy="457200"/>
            </a:xfrm>
            <a:custGeom>
              <a:avLst/>
              <a:gdLst>
                <a:gd name="T0" fmla="*/ 472 w 472"/>
                <a:gd name="T1" fmla="*/ 0 h 288"/>
                <a:gd name="T2" fmla="*/ 389 w 472"/>
                <a:gd name="T3" fmla="*/ 33 h 288"/>
                <a:gd name="T4" fmla="*/ 406 w 472"/>
                <a:gd name="T5" fmla="*/ 45 h 288"/>
                <a:gd name="T6" fmla="*/ 302 w 472"/>
                <a:gd name="T7" fmla="*/ 156 h 288"/>
                <a:gd name="T8" fmla="*/ 210 w 472"/>
                <a:gd name="T9" fmla="*/ 147 h 288"/>
                <a:gd name="T10" fmla="*/ 137 w 472"/>
                <a:gd name="T11" fmla="*/ 222 h 288"/>
                <a:gd name="T12" fmla="*/ 61 w 472"/>
                <a:gd name="T13" fmla="*/ 184 h 288"/>
                <a:gd name="T14" fmla="*/ 0 w 472"/>
                <a:gd name="T15" fmla="*/ 262 h 288"/>
                <a:gd name="T16" fmla="*/ 33 w 472"/>
                <a:gd name="T17" fmla="*/ 288 h 288"/>
                <a:gd name="T18" fmla="*/ 73 w 472"/>
                <a:gd name="T19" fmla="*/ 239 h 288"/>
                <a:gd name="T20" fmla="*/ 146 w 472"/>
                <a:gd name="T21" fmla="*/ 274 h 288"/>
                <a:gd name="T22" fmla="*/ 226 w 472"/>
                <a:gd name="T23" fmla="*/ 191 h 288"/>
                <a:gd name="T24" fmla="*/ 318 w 472"/>
                <a:gd name="T25" fmla="*/ 201 h 288"/>
                <a:gd name="T26" fmla="*/ 441 w 472"/>
                <a:gd name="T27" fmla="*/ 71 h 288"/>
                <a:gd name="T28" fmla="*/ 465 w 472"/>
                <a:gd name="T29" fmla="*/ 88 h 288"/>
                <a:gd name="T30" fmla="*/ 472 w 472"/>
                <a:gd name="T3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2" h="288">
                  <a:moveTo>
                    <a:pt x="472" y="0"/>
                  </a:moveTo>
                  <a:lnTo>
                    <a:pt x="389" y="33"/>
                  </a:lnTo>
                  <a:lnTo>
                    <a:pt x="406" y="45"/>
                  </a:lnTo>
                  <a:lnTo>
                    <a:pt x="302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4"/>
                  </a:lnTo>
                  <a:lnTo>
                    <a:pt x="0" y="262"/>
                  </a:lnTo>
                  <a:lnTo>
                    <a:pt x="33" y="288"/>
                  </a:lnTo>
                  <a:lnTo>
                    <a:pt x="73" y="239"/>
                  </a:lnTo>
                  <a:lnTo>
                    <a:pt x="146" y="274"/>
                  </a:lnTo>
                  <a:lnTo>
                    <a:pt x="226" y="191"/>
                  </a:lnTo>
                  <a:lnTo>
                    <a:pt x="318" y="201"/>
                  </a:lnTo>
                  <a:lnTo>
                    <a:pt x="441" y="71"/>
                  </a:lnTo>
                  <a:lnTo>
                    <a:pt x="465" y="88"/>
                  </a:lnTo>
                  <a:lnTo>
                    <a:pt x="4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4" name="Freeform 954"/>
          <p:cNvSpPr>
            <a:spLocks noEditPoints="1"/>
          </p:cNvSpPr>
          <p:nvPr/>
        </p:nvSpPr>
        <p:spPr bwMode="auto">
          <a:xfrm>
            <a:off x="5030807" y="1573667"/>
            <a:ext cx="291860" cy="327302"/>
          </a:xfrm>
          <a:custGeom>
            <a:avLst/>
            <a:gdLst>
              <a:gd name="T0" fmla="*/ 141 w 697"/>
              <a:gd name="T1" fmla="*/ 217 h 782"/>
              <a:gd name="T2" fmla="*/ 141 w 697"/>
              <a:gd name="T3" fmla="*/ 314 h 782"/>
              <a:gd name="T4" fmla="*/ 121 w 697"/>
              <a:gd name="T5" fmla="*/ 288 h 782"/>
              <a:gd name="T6" fmla="*/ 138 w 697"/>
              <a:gd name="T7" fmla="*/ 282 h 782"/>
              <a:gd name="T8" fmla="*/ 137 w 697"/>
              <a:gd name="T9" fmla="*/ 269 h 782"/>
              <a:gd name="T10" fmla="*/ 136 w 697"/>
              <a:gd name="T11" fmla="*/ 238 h 782"/>
              <a:gd name="T12" fmla="*/ 145 w 697"/>
              <a:gd name="T13" fmla="*/ 230 h 782"/>
              <a:gd name="T14" fmla="*/ 157 w 697"/>
              <a:gd name="T15" fmla="*/ 241 h 782"/>
              <a:gd name="T16" fmla="*/ 142 w 697"/>
              <a:gd name="T17" fmla="*/ 247 h 782"/>
              <a:gd name="T18" fmla="*/ 145 w 697"/>
              <a:gd name="T19" fmla="*/ 259 h 782"/>
              <a:gd name="T20" fmla="*/ 144 w 697"/>
              <a:gd name="T21" fmla="*/ 291 h 782"/>
              <a:gd name="T22" fmla="*/ 136 w 697"/>
              <a:gd name="T23" fmla="*/ 300 h 782"/>
              <a:gd name="T24" fmla="*/ 121 w 697"/>
              <a:gd name="T25" fmla="*/ 288 h 782"/>
              <a:gd name="T26" fmla="*/ 248 w 697"/>
              <a:gd name="T27" fmla="*/ 233 h 782"/>
              <a:gd name="T28" fmla="*/ 456 w 697"/>
              <a:gd name="T29" fmla="*/ 233 h 782"/>
              <a:gd name="T30" fmla="*/ 359 w 697"/>
              <a:gd name="T31" fmla="*/ 289 h 782"/>
              <a:gd name="T32" fmla="*/ 340 w 697"/>
              <a:gd name="T33" fmla="*/ 308 h 782"/>
              <a:gd name="T34" fmla="*/ 309 w 697"/>
              <a:gd name="T35" fmla="*/ 283 h 782"/>
              <a:gd name="T36" fmla="*/ 345 w 697"/>
              <a:gd name="T37" fmla="*/ 269 h 782"/>
              <a:gd name="T38" fmla="*/ 343 w 697"/>
              <a:gd name="T39" fmla="*/ 242 h 782"/>
              <a:gd name="T40" fmla="*/ 341 w 697"/>
              <a:gd name="T41" fmla="*/ 175 h 782"/>
              <a:gd name="T42" fmla="*/ 359 w 697"/>
              <a:gd name="T43" fmla="*/ 158 h 782"/>
              <a:gd name="T44" fmla="*/ 386 w 697"/>
              <a:gd name="T45" fmla="*/ 180 h 782"/>
              <a:gd name="T46" fmla="*/ 354 w 697"/>
              <a:gd name="T47" fmla="*/ 194 h 782"/>
              <a:gd name="T48" fmla="*/ 361 w 697"/>
              <a:gd name="T49" fmla="*/ 221 h 782"/>
              <a:gd name="T50" fmla="*/ 359 w 697"/>
              <a:gd name="T51" fmla="*/ 289 h 782"/>
              <a:gd name="T52" fmla="*/ 122 w 697"/>
              <a:gd name="T53" fmla="*/ 426 h 782"/>
              <a:gd name="T54" fmla="*/ 255 w 697"/>
              <a:gd name="T55" fmla="*/ 426 h 782"/>
              <a:gd name="T56" fmla="*/ 193 w 697"/>
              <a:gd name="T57" fmla="*/ 462 h 782"/>
              <a:gd name="T58" fmla="*/ 181 w 697"/>
              <a:gd name="T59" fmla="*/ 474 h 782"/>
              <a:gd name="T60" fmla="*/ 161 w 697"/>
              <a:gd name="T61" fmla="*/ 458 h 782"/>
              <a:gd name="T62" fmla="*/ 184 w 697"/>
              <a:gd name="T63" fmla="*/ 449 h 782"/>
              <a:gd name="T64" fmla="*/ 183 w 697"/>
              <a:gd name="T65" fmla="*/ 431 h 782"/>
              <a:gd name="T66" fmla="*/ 182 w 697"/>
              <a:gd name="T67" fmla="*/ 389 h 782"/>
              <a:gd name="T68" fmla="*/ 194 w 697"/>
              <a:gd name="T69" fmla="*/ 378 h 782"/>
              <a:gd name="T70" fmla="*/ 211 w 697"/>
              <a:gd name="T71" fmla="*/ 392 h 782"/>
              <a:gd name="T72" fmla="*/ 190 w 697"/>
              <a:gd name="T73" fmla="*/ 401 h 782"/>
              <a:gd name="T74" fmla="*/ 194 w 697"/>
              <a:gd name="T75" fmla="*/ 418 h 782"/>
              <a:gd name="T76" fmla="*/ 193 w 697"/>
              <a:gd name="T77" fmla="*/ 462 h 782"/>
              <a:gd name="T78" fmla="*/ 601 w 697"/>
              <a:gd name="T79" fmla="*/ 366 h 782"/>
              <a:gd name="T80" fmla="*/ 585 w 697"/>
              <a:gd name="T81" fmla="*/ 182 h 782"/>
              <a:gd name="T82" fmla="*/ 298 w 697"/>
              <a:gd name="T83" fmla="*/ 0 h 782"/>
              <a:gd name="T84" fmla="*/ 2 w 697"/>
              <a:gd name="T85" fmla="*/ 302 h 782"/>
              <a:gd name="T86" fmla="*/ 0 w 697"/>
              <a:gd name="T87" fmla="*/ 781 h 782"/>
              <a:gd name="T88" fmla="*/ 433 w 697"/>
              <a:gd name="T89" fmla="*/ 674 h 782"/>
              <a:gd name="T90" fmla="*/ 563 w 697"/>
              <a:gd name="T91" fmla="*/ 673 h 782"/>
              <a:gd name="T92" fmla="*/ 564 w 697"/>
              <a:gd name="T93" fmla="*/ 673 h 782"/>
              <a:gd name="T94" fmla="*/ 595 w 697"/>
              <a:gd name="T95" fmla="*/ 577 h 782"/>
              <a:gd name="T96" fmla="*/ 561 w 697"/>
              <a:gd name="T97" fmla="*/ 554 h 782"/>
              <a:gd name="T98" fmla="*/ 598 w 697"/>
              <a:gd name="T99" fmla="*/ 536 h 782"/>
              <a:gd name="T100" fmla="*/ 595 w 697"/>
              <a:gd name="T101" fmla="*/ 527 h 782"/>
              <a:gd name="T102" fmla="*/ 652 w 697"/>
              <a:gd name="T103" fmla="*/ 426 h 782"/>
              <a:gd name="T104" fmla="*/ 141 w 697"/>
              <a:gd name="T105" fmla="*/ 201 h 782"/>
              <a:gd name="T106" fmla="*/ 141 w 697"/>
              <a:gd name="T107" fmla="*/ 329 h 782"/>
              <a:gd name="T108" fmla="*/ 189 w 697"/>
              <a:gd name="T109" fmla="*/ 514 h 782"/>
              <a:gd name="T110" fmla="*/ 189 w 697"/>
              <a:gd name="T111" fmla="*/ 337 h 782"/>
              <a:gd name="T112" fmla="*/ 189 w 697"/>
              <a:gd name="T113" fmla="*/ 514 h 782"/>
              <a:gd name="T114" fmla="*/ 215 w 697"/>
              <a:gd name="T115" fmla="*/ 233 h 782"/>
              <a:gd name="T116" fmla="*/ 489 w 697"/>
              <a:gd name="T117" fmla="*/ 233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7" h="782">
                <a:moveTo>
                  <a:pt x="189" y="265"/>
                </a:moveTo>
                <a:cubicBezTo>
                  <a:pt x="189" y="238"/>
                  <a:pt x="168" y="217"/>
                  <a:pt x="141" y="217"/>
                </a:cubicBezTo>
                <a:cubicBezTo>
                  <a:pt x="115" y="217"/>
                  <a:pt x="93" y="238"/>
                  <a:pt x="93" y="265"/>
                </a:cubicBezTo>
                <a:cubicBezTo>
                  <a:pt x="93" y="292"/>
                  <a:pt x="115" y="314"/>
                  <a:pt x="141" y="314"/>
                </a:cubicBezTo>
                <a:cubicBezTo>
                  <a:pt x="168" y="314"/>
                  <a:pt x="189" y="292"/>
                  <a:pt x="189" y="265"/>
                </a:cubicBezTo>
                <a:moveTo>
                  <a:pt x="121" y="288"/>
                </a:moveTo>
                <a:cubicBezTo>
                  <a:pt x="124" y="278"/>
                  <a:pt x="124" y="278"/>
                  <a:pt x="124" y="278"/>
                </a:cubicBezTo>
                <a:cubicBezTo>
                  <a:pt x="127" y="280"/>
                  <a:pt x="132" y="282"/>
                  <a:pt x="138" y="282"/>
                </a:cubicBezTo>
                <a:cubicBezTo>
                  <a:pt x="143" y="282"/>
                  <a:pt x="146" y="280"/>
                  <a:pt x="146" y="277"/>
                </a:cubicBezTo>
                <a:cubicBezTo>
                  <a:pt x="146" y="273"/>
                  <a:pt x="144" y="271"/>
                  <a:pt x="137" y="269"/>
                </a:cubicBezTo>
                <a:cubicBezTo>
                  <a:pt x="128" y="266"/>
                  <a:pt x="122" y="262"/>
                  <a:pt x="122" y="254"/>
                </a:cubicBezTo>
                <a:cubicBezTo>
                  <a:pt x="122" y="246"/>
                  <a:pt x="127" y="240"/>
                  <a:pt x="136" y="238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45" y="230"/>
                  <a:pt x="145" y="230"/>
                  <a:pt x="145" y="230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50" y="238"/>
                  <a:pt x="154" y="239"/>
                  <a:pt x="157" y="241"/>
                </a:cubicBezTo>
                <a:cubicBezTo>
                  <a:pt x="155" y="250"/>
                  <a:pt x="155" y="250"/>
                  <a:pt x="155" y="250"/>
                </a:cubicBezTo>
                <a:cubicBezTo>
                  <a:pt x="152" y="249"/>
                  <a:pt x="148" y="247"/>
                  <a:pt x="142" y="247"/>
                </a:cubicBezTo>
                <a:cubicBezTo>
                  <a:pt x="137" y="247"/>
                  <a:pt x="135" y="250"/>
                  <a:pt x="135" y="252"/>
                </a:cubicBezTo>
                <a:cubicBezTo>
                  <a:pt x="135" y="255"/>
                  <a:pt x="138" y="257"/>
                  <a:pt x="145" y="259"/>
                </a:cubicBezTo>
                <a:cubicBezTo>
                  <a:pt x="155" y="263"/>
                  <a:pt x="159" y="268"/>
                  <a:pt x="159" y="275"/>
                </a:cubicBezTo>
                <a:cubicBezTo>
                  <a:pt x="159" y="283"/>
                  <a:pt x="154" y="290"/>
                  <a:pt x="144" y="291"/>
                </a:cubicBezTo>
                <a:cubicBezTo>
                  <a:pt x="144" y="300"/>
                  <a:pt x="144" y="300"/>
                  <a:pt x="144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292"/>
                  <a:pt x="136" y="292"/>
                  <a:pt x="136" y="292"/>
                </a:cubicBezTo>
                <a:cubicBezTo>
                  <a:pt x="130" y="292"/>
                  <a:pt x="125" y="290"/>
                  <a:pt x="121" y="288"/>
                </a:cubicBezTo>
                <a:moveTo>
                  <a:pt x="352" y="128"/>
                </a:moveTo>
                <a:cubicBezTo>
                  <a:pt x="295" y="128"/>
                  <a:pt x="248" y="175"/>
                  <a:pt x="248" y="233"/>
                </a:cubicBezTo>
                <a:cubicBezTo>
                  <a:pt x="248" y="291"/>
                  <a:pt x="295" y="338"/>
                  <a:pt x="352" y="338"/>
                </a:cubicBezTo>
                <a:cubicBezTo>
                  <a:pt x="410" y="338"/>
                  <a:pt x="456" y="291"/>
                  <a:pt x="456" y="233"/>
                </a:cubicBezTo>
                <a:cubicBezTo>
                  <a:pt x="456" y="175"/>
                  <a:pt x="410" y="128"/>
                  <a:pt x="352" y="128"/>
                </a:cubicBezTo>
                <a:moveTo>
                  <a:pt x="359" y="289"/>
                </a:moveTo>
                <a:cubicBezTo>
                  <a:pt x="359" y="308"/>
                  <a:pt x="359" y="308"/>
                  <a:pt x="359" y="308"/>
                </a:cubicBezTo>
                <a:cubicBezTo>
                  <a:pt x="340" y="308"/>
                  <a:pt x="340" y="308"/>
                  <a:pt x="340" y="308"/>
                </a:cubicBezTo>
                <a:cubicBezTo>
                  <a:pt x="340" y="291"/>
                  <a:pt x="340" y="291"/>
                  <a:pt x="340" y="291"/>
                </a:cubicBezTo>
                <a:cubicBezTo>
                  <a:pt x="328" y="290"/>
                  <a:pt x="316" y="287"/>
                  <a:pt x="309" y="283"/>
                </a:cubicBezTo>
                <a:cubicBezTo>
                  <a:pt x="314" y="261"/>
                  <a:pt x="314" y="261"/>
                  <a:pt x="314" y="261"/>
                </a:cubicBezTo>
                <a:cubicBezTo>
                  <a:pt x="322" y="266"/>
                  <a:pt x="333" y="269"/>
                  <a:pt x="345" y="269"/>
                </a:cubicBezTo>
                <a:cubicBezTo>
                  <a:pt x="356" y="269"/>
                  <a:pt x="363" y="265"/>
                  <a:pt x="363" y="258"/>
                </a:cubicBezTo>
                <a:cubicBezTo>
                  <a:pt x="363" y="251"/>
                  <a:pt x="357" y="246"/>
                  <a:pt x="343" y="242"/>
                </a:cubicBezTo>
                <a:cubicBezTo>
                  <a:pt x="324" y="235"/>
                  <a:pt x="310" y="226"/>
                  <a:pt x="310" y="208"/>
                </a:cubicBezTo>
                <a:cubicBezTo>
                  <a:pt x="310" y="192"/>
                  <a:pt x="322" y="179"/>
                  <a:pt x="341" y="175"/>
                </a:cubicBezTo>
                <a:cubicBezTo>
                  <a:pt x="341" y="158"/>
                  <a:pt x="341" y="158"/>
                  <a:pt x="341" y="158"/>
                </a:cubicBezTo>
                <a:cubicBezTo>
                  <a:pt x="359" y="158"/>
                  <a:pt x="359" y="158"/>
                  <a:pt x="359" y="158"/>
                </a:cubicBezTo>
                <a:cubicBezTo>
                  <a:pt x="359" y="174"/>
                  <a:pt x="359" y="174"/>
                  <a:pt x="359" y="174"/>
                </a:cubicBezTo>
                <a:cubicBezTo>
                  <a:pt x="372" y="174"/>
                  <a:pt x="380" y="177"/>
                  <a:pt x="386" y="180"/>
                </a:cubicBezTo>
                <a:cubicBezTo>
                  <a:pt x="381" y="201"/>
                  <a:pt x="381" y="201"/>
                  <a:pt x="381" y="201"/>
                </a:cubicBezTo>
                <a:cubicBezTo>
                  <a:pt x="376" y="199"/>
                  <a:pt x="368" y="194"/>
                  <a:pt x="354" y="194"/>
                </a:cubicBezTo>
                <a:cubicBezTo>
                  <a:pt x="342" y="194"/>
                  <a:pt x="338" y="200"/>
                  <a:pt x="338" y="205"/>
                </a:cubicBezTo>
                <a:cubicBezTo>
                  <a:pt x="338" y="211"/>
                  <a:pt x="345" y="215"/>
                  <a:pt x="361" y="221"/>
                </a:cubicBezTo>
                <a:cubicBezTo>
                  <a:pt x="383" y="228"/>
                  <a:pt x="391" y="239"/>
                  <a:pt x="391" y="255"/>
                </a:cubicBezTo>
                <a:cubicBezTo>
                  <a:pt x="391" y="272"/>
                  <a:pt x="380" y="286"/>
                  <a:pt x="359" y="289"/>
                </a:cubicBezTo>
                <a:moveTo>
                  <a:pt x="189" y="358"/>
                </a:moveTo>
                <a:cubicBezTo>
                  <a:pt x="152" y="358"/>
                  <a:pt x="122" y="389"/>
                  <a:pt x="122" y="426"/>
                </a:cubicBezTo>
                <a:cubicBezTo>
                  <a:pt x="122" y="463"/>
                  <a:pt x="152" y="493"/>
                  <a:pt x="189" y="493"/>
                </a:cubicBezTo>
                <a:cubicBezTo>
                  <a:pt x="226" y="493"/>
                  <a:pt x="255" y="463"/>
                  <a:pt x="255" y="426"/>
                </a:cubicBezTo>
                <a:cubicBezTo>
                  <a:pt x="255" y="389"/>
                  <a:pt x="226" y="358"/>
                  <a:pt x="189" y="358"/>
                </a:cubicBezTo>
                <a:moveTo>
                  <a:pt x="193" y="462"/>
                </a:moveTo>
                <a:cubicBezTo>
                  <a:pt x="193" y="474"/>
                  <a:pt x="193" y="474"/>
                  <a:pt x="193" y="474"/>
                </a:cubicBezTo>
                <a:cubicBezTo>
                  <a:pt x="181" y="474"/>
                  <a:pt x="181" y="474"/>
                  <a:pt x="181" y="474"/>
                </a:cubicBezTo>
                <a:cubicBezTo>
                  <a:pt x="181" y="463"/>
                  <a:pt x="181" y="463"/>
                  <a:pt x="181" y="463"/>
                </a:cubicBezTo>
                <a:cubicBezTo>
                  <a:pt x="173" y="462"/>
                  <a:pt x="166" y="460"/>
                  <a:pt x="161" y="458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70" y="446"/>
                  <a:pt x="177" y="449"/>
                  <a:pt x="184" y="449"/>
                </a:cubicBezTo>
                <a:cubicBezTo>
                  <a:pt x="191" y="449"/>
                  <a:pt x="196" y="446"/>
                  <a:pt x="196" y="442"/>
                </a:cubicBezTo>
                <a:cubicBezTo>
                  <a:pt x="196" y="437"/>
                  <a:pt x="192" y="434"/>
                  <a:pt x="183" y="431"/>
                </a:cubicBezTo>
                <a:cubicBezTo>
                  <a:pt x="171" y="427"/>
                  <a:pt x="162" y="421"/>
                  <a:pt x="162" y="410"/>
                </a:cubicBezTo>
                <a:cubicBezTo>
                  <a:pt x="162" y="399"/>
                  <a:pt x="169" y="391"/>
                  <a:pt x="182" y="389"/>
                </a:cubicBezTo>
                <a:cubicBezTo>
                  <a:pt x="182" y="378"/>
                  <a:pt x="182" y="378"/>
                  <a:pt x="182" y="378"/>
                </a:cubicBezTo>
                <a:cubicBezTo>
                  <a:pt x="194" y="378"/>
                  <a:pt x="194" y="378"/>
                  <a:pt x="194" y="378"/>
                </a:cubicBezTo>
                <a:cubicBezTo>
                  <a:pt x="194" y="388"/>
                  <a:pt x="194" y="388"/>
                  <a:pt x="194" y="388"/>
                </a:cubicBezTo>
                <a:cubicBezTo>
                  <a:pt x="201" y="388"/>
                  <a:pt x="207" y="390"/>
                  <a:pt x="211" y="392"/>
                </a:cubicBezTo>
                <a:cubicBezTo>
                  <a:pt x="207" y="405"/>
                  <a:pt x="207" y="405"/>
                  <a:pt x="207" y="405"/>
                </a:cubicBezTo>
                <a:cubicBezTo>
                  <a:pt x="204" y="404"/>
                  <a:pt x="199" y="401"/>
                  <a:pt x="190" y="401"/>
                </a:cubicBezTo>
                <a:cubicBezTo>
                  <a:pt x="183" y="401"/>
                  <a:pt x="180" y="404"/>
                  <a:pt x="180" y="408"/>
                </a:cubicBezTo>
                <a:cubicBezTo>
                  <a:pt x="180" y="412"/>
                  <a:pt x="184" y="414"/>
                  <a:pt x="194" y="418"/>
                </a:cubicBezTo>
                <a:cubicBezTo>
                  <a:pt x="208" y="423"/>
                  <a:pt x="214" y="429"/>
                  <a:pt x="214" y="440"/>
                </a:cubicBezTo>
                <a:cubicBezTo>
                  <a:pt x="214" y="451"/>
                  <a:pt x="207" y="459"/>
                  <a:pt x="193" y="462"/>
                </a:cubicBezTo>
                <a:moveTo>
                  <a:pt x="652" y="426"/>
                </a:moveTo>
                <a:cubicBezTo>
                  <a:pt x="636" y="408"/>
                  <a:pt x="611" y="388"/>
                  <a:pt x="601" y="366"/>
                </a:cubicBezTo>
                <a:cubicBezTo>
                  <a:pt x="587" y="333"/>
                  <a:pt x="603" y="301"/>
                  <a:pt x="603" y="267"/>
                </a:cubicBezTo>
                <a:cubicBezTo>
                  <a:pt x="602" y="240"/>
                  <a:pt x="594" y="207"/>
                  <a:pt x="585" y="182"/>
                </a:cubicBezTo>
                <a:cubicBezTo>
                  <a:pt x="570" y="141"/>
                  <a:pt x="543" y="107"/>
                  <a:pt x="509" y="80"/>
                </a:cubicBezTo>
                <a:cubicBezTo>
                  <a:pt x="456" y="31"/>
                  <a:pt x="381" y="0"/>
                  <a:pt x="298" y="0"/>
                </a:cubicBezTo>
                <a:cubicBezTo>
                  <a:pt x="133" y="0"/>
                  <a:pt x="0" y="122"/>
                  <a:pt x="0" y="273"/>
                </a:cubicBezTo>
                <a:cubicBezTo>
                  <a:pt x="0" y="283"/>
                  <a:pt x="1" y="293"/>
                  <a:pt x="2" y="302"/>
                </a:cubicBezTo>
                <a:cubicBezTo>
                  <a:pt x="3" y="368"/>
                  <a:pt x="23" y="446"/>
                  <a:pt x="82" y="533"/>
                </a:cubicBezTo>
                <a:cubicBezTo>
                  <a:pt x="82" y="533"/>
                  <a:pt x="164" y="697"/>
                  <a:pt x="0" y="781"/>
                </a:cubicBezTo>
                <a:cubicBezTo>
                  <a:pt x="362" y="782"/>
                  <a:pt x="362" y="782"/>
                  <a:pt x="362" y="782"/>
                </a:cubicBezTo>
                <a:cubicBezTo>
                  <a:pt x="362" y="782"/>
                  <a:pt x="389" y="674"/>
                  <a:pt x="433" y="674"/>
                </a:cubicBezTo>
                <a:cubicBezTo>
                  <a:pt x="470" y="674"/>
                  <a:pt x="508" y="677"/>
                  <a:pt x="545" y="675"/>
                </a:cubicBezTo>
                <a:cubicBezTo>
                  <a:pt x="553" y="676"/>
                  <a:pt x="558" y="675"/>
                  <a:pt x="563" y="673"/>
                </a:cubicBezTo>
                <a:cubicBezTo>
                  <a:pt x="563" y="673"/>
                  <a:pt x="563" y="673"/>
                  <a:pt x="564" y="673"/>
                </a:cubicBezTo>
                <a:cubicBezTo>
                  <a:pt x="564" y="673"/>
                  <a:pt x="564" y="673"/>
                  <a:pt x="564" y="673"/>
                </a:cubicBezTo>
                <a:cubicBezTo>
                  <a:pt x="589" y="660"/>
                  <a:pt x="571" y="601"/>
                  <a:pt x="571" y="601"/>
                </a:cubicBezTo>
                <a:cubicBezTo>
                  <a:pt x="586" y="595"/>
                  <a:pt x="595" y="585"/>
                  <a:pt x="595" y="577"/>
                </a:cubicBezTo>
                <a:cubicBezTo>
                  <a:pt x="595" y="575"/>
                  <a:pt x="595" y="575"/>
                  <a:pt x="595" y="575"/>
                </a:cubicBezTo>
                <a:cubicBezTo>
                  <a:pt x="595" y="565"/>
                  <a:pt x="581" y="557"/>
                  <a:pt x="561" y="554"/>
                </a:cubicBezTo>
                <a:cubicBezTo>
                  <a:pt x="570" y="554"/>
                  <a:pt x="570" y="554"/>
                  <a:pt x="570" y="554"/>
                </a:cubicBezTo>
                <a:cubicBezTo>
                  <a:pt x="585" y="554"/>
                  <a:pt x="598" y="546"/>
                  <a:pt x="598" y="536"/>
                </a:cubicBezTo>
                <a:cubicBezTo>
                  <a:pt x="598" y="535"/>
                  <a:pt x="598" y="535"/>
                  <a:pt x="598" y="535"/>
                </a:cubicBezTo>
                <a:cubicBezTo>
                  <a:pt x="598" y="532"/>
                  <a:pt x="597" y="529"/>
                  <a:pt x="595" y="527"/>
                </a:cubicBezTo>
                <a:cubicBezTo>
                  <a:pt x="598" y="514"/>
                  <a:pt x="609" y="461"/>
                  <a:pt x="611" y="461"/>
                </a:cubicBezTo>
                <a:cubicBezTo>
                  <a:pt x="697" y="457"/>
                  <a:pt x="652" y="426"/>
                  <a:pt x="652" y="426"/>
                </a:cubicBezTo>
                <a:moveTo>
                  <a:pt x="78" y="265"/>
                </a:moveTo>
                <a:cubicBezTo>
                  <a:pt x="78" y="230"/>
                  <a:pt x="106" y="201"/>
                  <a:pt x="141" y="201"/>
                </a:cubicBezTo>
                <a:cubicBezTo>
                  <a:pt x="176" y="201"/>
                  <a:pt x="205" y="230"/>
                  <a:pt x="205" y="265"/>
                </a:cubicBezTo>
                <a:cubicBezTo>
                  <a:pt x="205" y="300"/>
                  <a:pt x="176" y="329"/>
                  <a:pt x="141" y="329"/>
                </a:cubicBezTo>
                <a:cubicBezTo>
                  <a:pt x="106" y="329"/>
                  <a:pt x="78" y="300"/>
                  <a:pt x="78" y="265"/>
                </a:cubicBezTo>
                <a:moveTo>
                  <a:pt x="189" y="514"/>
                </a:moveTo>
                <a:cubicBezTo>
                  <a:pt x="141" y="514"/>
                  <a:pt x="101" y="474"/>
                  <a:pt x="101" y="426"/>
                </a:cubicBezTo>
                <a:cubicBezTo>
                  <a:pt x="101" y="377"/>
                  <a:pt x="141" y="337"/>
                  <a:pt x="189" y="337"/>
                </a:cubicBezTo>
                <a:cubicBezTo>
                  <a:pt x="237" y="337"/>
                  <a:pt x="276" y="377"/>
                  <a:pt x="276" y="426"/>
                </a:cubicBezTo>
                <a:cubicBezTo>
                  <a:pt x="276" y="474"/>
                  <a:pt x="237" y="514"/>
                  <a:pt x="189" y="514"/>
                </a:cubicBezTo>
                <a:moveTo>
                  <a:pt x="352" y="371"/>
                </a:moveTo>
                <a:cubicBezTo>
                  <a:pt x="276" y="371"/>
                  <a:pt x="215" y="309"/>
                  <a:pt x="215" y="233"/>
                </a:cubicBezTo>
                <a:cubicBezTo>
                  <a:pt x="215" y="157"/>
                  <a:pt x="276" y="95"/>
                  <a:pt x="352" y="95"/>
                </a:cubicBezTo>
                <a:cubicBezTo>
                  <a:pt x="428" y="95"/>
                  <a:pt x="489" y="157"/>
                  <a:pt x="489" y="233"/>
                </a:cubicBezTo>
                <a:cubicBezTo>
                  <a:pt x="489" y="309"/>
                  <a:pt x="428" y="371"/>
                  <a:pt x="352" y="371"/>
                </a:cubicBezTo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5" name="TextBox 37"/>
          <p:cNvSpPr txBox="1"/>
          <p:nvPr/>
        </p:nvSpPr>
        <p:spPr>
          <a:xfrm>
            <a:off x="5554393" y="1437531"/>
            <a:ext cx="1058623" cy="226922"/>
          </a:xfrm>
          <a:prstGeom prst="rect">
            <a:avLst/>
          </a:prstGeom>
          <a:noFill/>
        </p:spPr>
        <p:txBody>
          <a:bodyPr wrap="none" lIns="68580" tIns="0" rIns="6858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124062"/>
                </a:solidFill>
                <a:cs typeface="+mn-ea"/>
                <a:sym typeface="+mn-lt"/>
              </a:rPr>
              <a:t>app</a:t>
            </a:r>
            <a:r>
              <a:rPr lang="zh-CN" altLang="en-US" sz="1100" dirty="0">
                <a:solidFill>
                  <a:srgbClr val="124062"/>
                </a:solidFill>
                <a:cs typeface="+mn-ea"/>
                <a:sym typeface="+mn-lt"/>
              </a:rPr>
              <a:t>启动与停止</a:t>
            </a:r>
          </a:p>
        </p:txBody>
      </p:sp>
      <p:sp>
        <p:nvSpPr>
          <p:cNvPr id="56" name="TextBox 38"/>
          <p:cNvSpPr txBox="1"/>
          <p:nvPr/>
        </p:nvSpPr>
        <p:spPr>
          <a:xfrm>
            <a:off x="5554393" y="1659104"/>
            <a:ext cx="3152578" cy="954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首次启动可以出现欢迎界面，进入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，停留时间合理；</a:t>
            </a: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首次启动后拉取的信息正确；</a:t>
            </a: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再次启动符合预期；</a:t>
            </a: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再次启动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功能无异常；</a:t>
            </a: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其他系统软件工具停止进程、清理软件数据，仍可以启动</a:t>
            </a:r>
          </a:p>
        </p:txBody>
      </p:sp>
      <p:sp>
        <p:nvSpPr>
          <p:cNvPr id="57" name="TextBox 39"/>
          <p:cNvSpPr txBox="1"/>
          <p:nvPr/>
        </p:nvSpPr>
        <p:spPr>
          <a:xfrm>
            <a:off x="5554393" y="2604084"/>
            <a:ext cx="1073051" cy="226922"/>
          </a:xfrm>
          <a:prstGeom prst="rect">
            <a:avLst/>
          </a:prstGeom>
          <a:noFill/>
        </p:spPr>
        <p:txBody>
          <a:bodyPr wrap="none" lIns="68580" tIns="0" rIns="6858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rgbClr val="124062"/>
                </a:solidFill>
                <a:cs typeface="+mn-ea"/>
                <a:sym typeface="+mn-lt"/>
              </a:rPr>
              <a:t>App</a:t>
            </a:r>
            <a:r>
              <a:rPr lang="zh-CN" altLang="en-US" sz="1100" dirty="0">
                <a:solidFill>
                  <a:srgbClr val="124062"/>
                </a:solidFill>
                <a:cs typeface="+mn-ea"/>
                <a:sym typeface="+mn-lt"/>
              </a:rPr>
              <a:t>权限及安全</a:t>
            </a:r>
          </a:p>
        </p:txBody>
      </p:sp>
      <p:sp>
        <p:nvSpPr>
          <p:cNvPr id="58" name="TextBox 40"/>
          <p:cNvSpPr txBox="1"/>
          <p:nvPr/>
        </p:nvSpPr>
        <p:spPr>
          <a:xfrm>
            <a:off x="5554393" y="2825657"/>
            <a:ext cx="2807612" cy="77425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需要用户确认的权限没有授权，权限默认关闭</a:t>
            </a:r>
            <a:b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</a:b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权限敏感度，如通讯录等为系统的绝密权限谨慎获取</a:t>
            </a:r>
            <a:b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</a:b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使用安全软件进行安全漏洞、病毒扫描，被测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app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没被这些安全软件提示有问题而影响用户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TextBox 41"/>
          <p:cNvSpPr txBox="1"/>
          <p:nvPr/>
        </p:nvSpPr>
        <p:spPr>
          <a:xfrm>
            <a:off x="5554393" y="3751944"/>
            <a:ext cx="702756" cy="226922"/>
          </a:xfrm>
          <a:prstGeom prst="rect">
            <a:avLst/>
          </a:prstGeom>
          <a:noFill/>
        </p:spPr>
        <p:txBody>
          <a:bodyPr wrap="none" lIns="68580" tIns="0" rIns="6858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124062"/>
                </a:solidFill>
                <a:cs typeface="+mn-ea"/>
                <a:sym typeface="+mn-lt"/>
              </a:rPr>
              <a:t>中断测试</a:t>
            </a:r>
          </a:p>
        </p:txBody>
      </p:sp>
      <p:sp>
        <p:nvSpPr>
          <p:cNvPr id="60" name="TextBox 42"/>
          <p:cNvSpPr txBox="1"/>
          <p:nvPr/>
        </p:nvSpPr>
        <p:spPr>
          <a:xfrm>
            <a:off x="5554393" y="3973517"/>
            <a:ext cx="2807612" cy="11343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锁屏中断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: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停留在程序操作界面进行锁屏，恢复后操作正常</a:t>
            </a:r>
            <a:b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</a:b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前后台切换：停留在程序操作界面，通过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home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键，进行程序的前后台切换</a:t>
            </a:r>
            <a:b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</a:b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rPr>
              <a:t>系统异常中断：关机、断电、来电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以上中断测试对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app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+mn-ea"/>
                <a:sym typeface="+mn-lt"/>
              </a:rPr>
              <a:t>基本无影响</a:t>
            </a:r>
          </a:p>
        </p:txBody>
      </p:sp>
      <p:sp>
        <p:nvSpPr>
          <p:cNvPr id="61" name="TextBox 43"/>
          <p:cNvSpPr txBox="1"/>
          <p:nvPr/>
        </p:nvSpPr>
        <p:spPr>
          <a:xfrm>
            <a:off x="2382085" y="1437531"/>
            <a:ext cx="1199688" cy="226922"/>
          </a:xfrm>
          <a:prstGeom prst="rect">
            <a:avLst/>
          </a:prstGeom>
          <a:noFill/>
        </p:spPr>
        <p:txBody>
          <a:bodyPr wrap="none" lIns="68580" tIns="0" rIns="6858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rgbClr val="124062"/>
                </a:solidFill>
                <a:cs typeface="+mn-ea"/>
                <a:sym typeface="+mn-lt"/>
              </a:rPr>
              <a:t>app</a:t>
            </a:r>
            <a:r>
              <a:rPr lang="zh-CN" altLang="en-US" sz="1100" dirty="0">
                <a:solidFill>
                  <a:srgbClr val="124062"/>
                </a:solidFill>
                <a:cs typeface="+mn-ea"/>
                <a:sym typeface="+mn-lt"/>
              </a:rPr>
              <a:t>的安装与卸载</a:t>
            </a:r>
          </a:p>
        </p:txBody>
      </p:sp>
      <p:sp>
        <p:nvSpPr>
          <p:cNvPr id="62" name="TextBox 44"/>
          <p:cNvSpPr txBox="1"/>
          <p:nvPr/>
        </p:nvSpPr>
        <p:spPr>
          <a:xfrm>
            <a:off x="774161" y="1659104"/>
            <a:ext cx="2807612" cy="41415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可以隔开版本覆盖安装；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卸载安装，安装目录清理，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SD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卡存储数据不被清理；</a:t>
            </a:r>
          </a:p>
        </p:txBody>
      </p:sp>
      <p:sp>
        <p:nvSpPr>
          <p:cNvPr id="63" name="TextBox 45"/>
          <p:cNvSpPr txBox="1"/>
          <p:nvPr/>
        </p:nvSpPr>
        <p:spPr>
          <a:xfrm>
            <a:off x="2879017" y="2604084"/>
            <a:ext cx="702756" cy="226922"/>
          </a:xfrm>
          <a:prstGeom prst="rect">
            <a:avLst/>
          </a:prstGeom>
          <a:noFill/>
        </p:spPr>
        <p:txBody>
          <a:bodyPr wrap="none" lIns="68580" tIns="0" rIns="6858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rgbClr val="124062"/>
                </a:solidFill>
                <a:cs typeface="+mn-ea"/>
                <a:sym typeface="+mn-lt"/>
              </a:rPr>
              <a:t>事件触发</a:t>
            </a:r>
          </a:p>
        </p:txBody>
      </p:sp>
      <p:sp>
        <p:nvSpPr>
          <p:cNvPr id="64" name="TextBox 46"/>
          <p:cNvSpPr txBox="1"/>
          <p:nvPr/>
        </p:nvSpPr>
        <p:spPr>
          <a:xfrm>
            <a:off x="774161" y="2825657"/>
            <a:ext cx="2807612" cy="39587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每一个按钮、每一次点击能够完成需求规定的功能</a:t>
            </a:r>
          </a:p>
          <a:p>
            <a:pPr algn="r"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　　</a:t>
            </a:r>
          </a:p>
        </p:txBody>
      </p:sp>
      <p:sp>
        <p:nvSpPr>
          <p:cNvPr id="65" name="TextBox 47"/>
          <p:cNvSpPr txBox="1"/>
          <p:nvPr/>
        </p:nvSpPr>
        <p:spPr>
          <a:xfrm>
            <a:off x="2664214" y="3751944"/>
            <a:ext cx="917559" cy="226922"/>
          </a:xfrm>
          <a:prstGeom prst="rect">
            <a:avLst/>
          </a:prstGeom>
          <a:noFill/>
        </p:spPr>
        <p:txBody>
          <a:bodyPr wrap="none" lIns="68580" tIns="0" rIns="6858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100" dirty="0">
                <a:solidFill>
                  <a:srgbClr val="124062"/>
                </a:solidFill>
                <a:cs typeface="+mn-ea"/>
                <a:sym typeface="+mn-lt"/>
              </a:rPr>
              <a:t>app</a:t>
            </a:r>
            <a:r>
              <a:rPr lang="zh-CN" altLang="en-US" sz="1100" dirty="0">
                <a:solidFill>
                  <a:srgbClr val="124062"/>
                </a:solidFill>
                <a:cs typeface="+mn-ea"/>
                <a:sym typeface="+mn-lt"/>
              </a:rPr>
              <a:t>文件存储</a:t>
            </a:r>
          </a:p>
        </p:txBody>
      </p:sp>
      <p:sp>
        <p:nvSpPr>
          <p:cNvPr id="66" name="TextBox 48"/>
          <p:cNvSpPr txBox="1"/>
          <p:nvPr/>
        </p:nvSpPr>
        <p:spPr>
          <a:xfrm>
            <a:off x="774161" y="3973517"/>
            <a:ext cx="2807612" cy="41415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清楚数据和缓存后打开仍能正常打开，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的 大小为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16MB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，数据和缓存大小都是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KB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级别</a:t>
            </a:r>
          </a:p>
        </p:txBody>
      </p:sp>
    </p:spTree>
    <p:extLst>
      <p:ext uri="{BB962C8B-B14F-4D97-AF65-F5344CB8AC3E}">
        <p14:creationId xmlns:p14="http://schemas.microsoft.com/office/powerpoint/2010/main" val="385279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19 4.81481E-6 L -0.0306 4.8148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4.81481E-6 L -0.03073 4.8148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4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-1.48148E-6 L -0.08906 -1.48148E-6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40000" decel="4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073 -1.48148E-6 L -4.58333E-6 -1.48148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-1.48148E-6 L -0.08906 -1.48148E-6 " pathEditMode="relative" rAng="0" ptsTypes="AA">
                                      <p:cBhvr>
                                        <p:cTn id="5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-1.48148E-6 L -4.58333E-6 -1.48148E-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5" presetClass="path" presetSubtype="0" decel="4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919 4.81481E-6 L -0.0306 4.81481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accel="40000" decel="4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4.81481E-6 L -0.03073 4.81481E-6 " pathEditMode="relative" rAng="0" ptsTypes="AA">
                                      <p:cBhvr>
                                        <p:cTn id="64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19 4.81481E-6 L -0.0306 4.81481E-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4.81481E-6 L -0.03073 4.81481E-6 " pathEditMode="relative" rAng="0" ptsTypes="AA">
                                      <p:cBhvr>
                                        <p:cTn id="97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5" presetClass="path" presetSubtype="0" decel="4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-1.48148E-6 L -0.08906 -1.48148E-6 " pathEditMode="relative" rAng="0" ptsTypes="AA">
                                      <p:cBhvr>
                                        <p:cTn id="105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35" presetClass="path" presetSubtype="0" accel="40000" decel="4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073 -1.48148E-6 L -4.58333E-6 -1.48148E-6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2444" y="1315776"/>
            <a:ext cx="8138517" cy="2290204"/>
            <a:chOff x="502444" y="1315776"/>
            <a:chExt cx="8138517" cy="2290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67" r="17532"/>
            <a:stretch/>
          </p:blipFill>
          <p:spPr>
            <a:xfrm rot="10800000">
              <a:off x="5543344" y="1360678"/>
              <a:ext cx="3097022" cy="2245302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02444" y="1315776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3039" y="3605980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4">
            <a:extLst>
              <a:ext uri="{FF2B5EF4-FFF2-40B4-BE49-F238E27FC236}">
                <a16:creationId xmlns:a16="http://schemas.microsoft.com/office/drawing/2014/main" id="{0AA25ED3-2E36-44D3-9841-964E29FE4BF3}"/>
              </a:ext>
            </a:extLst>
          </p:cNvPr>
          <p:cNvSpPr txBox="1">
            <a:spLocks/>
          </p:cNvSpPr>
          <p:nvPr/>
        </p:nvSpPr>
        <p:spPr>
          <a:xfrm>
            <a:off x="2278622" y="2063392"/>
            <a:ext cx="4064389" cy="6715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zh-CN" altLang="en-US" sz="4100" b="1" dirty="0">
                <a:solidFill>
                  <a:srgbClr val="124062"/>
                </a:solidFill>
                <a:cs typeface="+mn-ea"/>
                <a:sym typeface="+mn-lt"/>
              </a:rPr>
              <a:t>用户体验</a:t>
            </a:r>
          </a:p>
        </p:txBody>
      </p:sp>
      <p:sp>
        <p:nvSpPr>
          <p:cNvPr id="11" name="标题 4">
            <a:extLst>
              <a:ext uri="{FF2B5EF4-FFF2-40B4-BE49-F238E27FC236}">
                <a16:creationId xmlns:a16="http://schemas.microsoft.com/office/drawing/2014/main" id="{0AA25ED3-2E36-44D3-9841-964E29FE4BF3}"/>
              </a:ext>
            </a:extLst>
          </p:cNvPr>
          <p:cNvSpPr txBox="1">
            <a:spLocks/>
          </p:cNvSpPr>
          <p:nvPr/>
        </p:nvSpPr>
        <p:spPr>
          <a:xfrm>
            <a:off x="828985" y="1760130"/>
            <a:ext cx="1449637" cy="12780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8000" b="1" dirty="0">
                <a:solidFill>
                  <a:schemeClr val="accent1"/>
                </a:solidFill>
                <a:cs typeface="+mn-ea"/>
                <a:sym typeface="+mn-lt"/>
              </a:rPr>
              <a:t>04</a:t>
            </a:r>
            <a:endParaRPr lang="zh-CN" altLang="en-US" sz="8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9058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6"/>
          <p:cNvSpPr>
            <a:spLocks/>
          </p:cNvSpPr>
          <p:nvPr/>
        </p:nvSpPr>
        <p:spPr bwMode="auto">
          <a:xfrm>
            <a:off x="1973587" y="1541529"/>
            <a:ext cx="2436509" cy="2743200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537285"/>
            </a:solidFill>
          </a:ln>
          <a:effectLst>
            <a:outerShdw blurRad="76200" dist="762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12" name="Freeform 46"/>
          <p:cNvSpPr>
            <a:spLocks/>
          </p:cNvSpPr>
          <p:nvPr/>
        </p:nvSpPr>
        <p:spPr bwMode="auto">
          <a:xfrm>
            <a:off x="4733904" y="1536376"/>
            <a:ext cx="2436509" cy="2743200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537285"/>
            </a:solidFill>
          </a:ln>
          <a:effectLst>
            <a:outerShdw blurRad="76200" dist="76200" dir="2700000" algn="tl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846606" y="2268567"/>
            <a:ext cx="1450427" cy="128912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rgbClr val="FEFABC"/>
                </a:solidFill>
                <a:cs typeface="+mn-ea"/>
                <a:sym typeface="+mn-lt"/>
              </a:rPr>
              <a:t>用户体验</a:t>
            </a: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6846967" y="2268567"/>
            <a:ext cx="1450427" cy="1289124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124062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>
                <a:solidFill>
                  <a:srgbClr val="FEFABC"/>
                </a:solidFill>
                <a:cs typeface="+mn-ea"/>
                <a:sym typeface="+mn-lt"/>
              </a:rPr>
              <a:t>未来改进</a:t>
            </a:r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 flipH="1">
            <a:off x="2386013" y="2907976"/>
            <a:ext cx="1232297" cy="0"/>
          </a:xfrm>
          <a:prstGeom prst="line">
            <a:avLst/>
          </a:prstGeom>
          <a:noFill/>
          <a:ln w="19050" cmpd="sng">
            <a:solidFill>
              <a:srgbClr val="B1E58E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>
            <a:off x="5547125" y="2907976"/>
            <a:ext cx="1232298" cy="0"/>
          </a:xfrm>
          <a:prstGeom prst="line">
            <a:avLst/>
          </a:prstGeom>
          <a:noFill/>
          <a:ln w="19050" cmpd="sng">
            <a:solidFill>
              <a:srgbClr val="B1E58E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80" tIns="34290" rIns="68580" bIns="34290"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375784" y="1978686"/>
            <a:ext cx="1468940" cy="972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这个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总体还算不错，那些图案很有趣，功能也比较人性化，但是就是功能少了一点，如果可以实现网络分享就更好了。</a:t>
            </a:r>
            <a:endParaRPr lang="zh-CN" altLang="en-US" sz="1100" kern="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375784" y="2971282"/>
            <a:ext cx="1468940" cy="603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界面很简约，使用起来很方便，如果可以</a:t>
            </a:r>
            <a:r>
              <a:rPr lang="en-US" altLang="zh-CN" sz="8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diy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表情，或者扩展更多的功能就更完美了</a:t>
            </a:r>
            <a:endParaRPr lang="zh-CN" altLang="en-US" sz="1100" kern="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5344255" y="2177315"/>
            <a:ext cx="1468940" cy="78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实现设置中的功能，比如设置夜间模式，语种，统计心情并制作心情曲线分析用户的心理健康状态等等。</a:t>
            </a:r>
            <a:endParaRPr lang="zh-CN" altLang="en-US" sz="1100" kern="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5344255" y="3071470"/>
            <a:ext cx="1468940" cy="603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8580" tIns="34290" rIns="68580" bIns="34290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设计更好看的界面和动画，设计一个表情商城供用户选择。新增主题。</a:t>
            </a:r>
          </a:p>
        </p:txBody>
      </p:sp>
    </p:spTree>
    <p:extLst>
      <p:ext uri="{BB962C8B-B14F-4D97-AF65-F5344CB8AC3E}">
        <p14:creationId xmlns:p14="http://schemas.microsoft.com/office/powerpoint/2010/main" val="285455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3889 L 5E-6 -0.1481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0.03843 L 5E-6 -3.703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3889 L 5E-6 -0.14814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0.03843 L 5E-6 -3.7037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3" grpId="1" animBg="1"/>
      <p:bldP spid="13" grpId="2" animBg="1"/>
      <p:bldP spid="15" grpId="0" animBg="1"/>
      <p:bldP spid="15" grpId="1" animBg="1"/>
      <p:bldP spid="15" grpId="2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2444" y="1315776"/>
            <a:ext cx="8138517" cy="2290204"/>
            <a:chOff x="502444" y="1315776"/>
            <a:chExt cx="8138517" cy="2290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67" r="17532"/>
            <a:stretch/>
          </p:blipFill>
          <p:spPr>
            <a:xfrm rot="10800000">
              <a:off x="5543344" y="1360678"/>
              <a:ext cx="3097022" cy="2245302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02444" y="1315776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3039" y="3605980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4">
            <a:extLst>
              <a:ext uri="{FF2B5EF4-FFF2-40B4-BE49-F238E27FC236}">
                <a16:creationId xmlns:a16="http://schemas.microsoft.com/office/drawing/2014/main" id="{0AA25ED3-2E36-44D3-9841-964E29FE4BF3}"/>
              </a:ext>
            </a:extLst>
          </p:cNvPr>
          <p:cNvSpPr txBox="1">
            <a:spLocks/>
          </p:cNvSpPr>
          <p:nvPr/>
        </p:nvSpPr>
        <p:spPr>
          <a:xfrm>
            <a:off x="2278622" y="2125122"/>
            <a:ext cx="4064389" cy="6715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zh-CN" altLang="en-US" sz="4100" b="1" dirty="0">
                <a:solidFill>
                  <a:srgbClr val="124062"/>
                </a:solidFill>
                <a:cs typeface="+mn-ea"/>
                <a:sym typeface="+mn-lt"/>
              </a:rPr>
              <a:t>团队分工</a:t>
            </a:r>
          </a:p>
        </p:txBody>
      </p:sp>
      <p:sp>
        <p:nvSpPr>
          <p:cNvPr id="11" name="标题 4">
            <a:extLst>
              <a:ext uri="{FF2B5EF4-FFF2-40B4-BE49-F238E27FC236}">
                <a16:creationId xmlns:a16="http://schemas.microsoft.com/office/drawing/2014/main" id="{0AA25ED3-2E36-44D3-9841-964E29FE4BF3}"/>
              </a:ext>
            </a:extLst>
          </p:cNvPr>
          <p:cNvSpPr txBox="1">
            <a:spLocks/>
          </p:cNvSpPr>
          <p:nvPr/>
        </p:nvSpPr>
        <p:spPr>
          <a:xfrm>
            <a:off x="828985" y="1760130"/>
            <a:ext cx="1449637" cy="12780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8000" b="1" dirty="0">
                <a:solidFill>
                  <a:schemeClr val="accent1"/>
                </a:solidFill>
                <a:cs typeface="+mn-ea"/>
                <a:sym typeface="+mn-lt"/>
              </a:rPr>
              <a:t>05</a:t>
            </a:r>
            <a:endParaRPr lang="zh-CN" altLang="en-US" sz="8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716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Maibenben\Desktop\未标题-1 副本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3678"/>
            <a:ext cx="9144000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Maibenben\Desktop\未标题-1 副本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05529"/>
            <a:ext cx="9196574" cy="498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4800464" y="3053885"/>
            <a:ext cx="1849771" cy="523220"/>
            <a:chOff x="755576" y="3506312"/>
            <a:chExt cx="1849771" cy="523220"/>
          </a:xfrm>
        </p:grpSpPr>
        <p:sp>
          <p:nvSpPr>
            <p:cNvPr id="6" name="文本框 22"/>
            <p:cNvSpPr txBox="1"/>
            <p:nvPr/>
          </p:nvSpPr>
          <p:spPr>
            <a:xfrm>
              <a:off x="1394759" y="355053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用户体验</a:t>
              </a:r>
            </a:p>
          </p:txBody>
        </p:sp>
        <p:sp>
          <p:nvSpPr>
            <p:cNvPr id="7" name="文本框 20"/>
            <p:cNvSpPr txBox="1"/>
            <p:nvPr/>
          </p:nvSpPr>
          <p:spPr>
            <a:xfrm>
              <a:off x="755576" y="3506312"/>
              <a:ext cx="647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04.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" name="文本框 1"/>
          <p:cNvSpPr txBox="1"/>
          <p:nvPr/>
        </p:nvSpPr>
        <p:spPr>
          <a:xfrm>
            <a:off x="1138062" y="2236536"/>
            <a:ext cx="2669520" cy="623246"/>
          </a:xfrm>
          <a:prstGeom prst="rect">
            <a:avLst/>
          </a:prstGeom>
          <a:noFill/>
        </p:spPr>
        <p:txBody>
          <a:bodyPr wrap="none" lIns="68520" tIns="34289" rIns="68520" bIns="3428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4530"/>
            <a:r>
              <a:rPr lang="zh-CN" altLang="en-US" sz="3600" b="1" spc="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目录</a:t>
            </a: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595959"/>
                </a:solidFill>
                <a:cs typeface="+mn-ea"/>
                <a:sym typeface="+mn-lt"/>
              </a:rPr>
              <a:t>CONTENTS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800464" y="699544"/>
            <a:ext cx="1751988" cy="523220"/>
            <a:chOff x="6629352" y="1760489"/>
            <a:chExt cx="2335984" cy="697628"/>
          </a:xfrm>
        </p:grpSpPr>
        <p:sp>
          <p:nvSpPr>
            <p:cNvPr id="13" name="文本框 7"/>
            <p:cNvSpPr txBox="1"/>
            <p:nvPr/>
          </p:nvSpPr>
          <p:spPr>
            <a:xfrm>
              <a:off x="7481596" y="1871389"/>
              <a:ext cx="1483740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1"/>
              <a:r>
                <a:rPr lang="en-US" altLang="zh-CN" sz="2000" dirty="0">
                  <a:solidFill>
                    <a:srgbClr val="124062"/>
                  </a:solidFill>
                  <a:cs typeface="+mn-ea"/>
                  <a:sym typeface="+mn-lt"/>
                </a:rPr>
                <a:t>APP</a:t>
              </a:r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使用</a:t>
              </a:r>
            </a:p>
          </p:txBody>
        </p:sp>
        <p:sp>
          <p:nvSpPr>
            <p:cNvPr id="11" name="文本框 5"/>
            <p:cNvSpPr txBox="1"/>
            <p:nvPr/>
          </p:nvSpPr>
          <p:spPr>
            <a:xfrm>
              <a:off x="6629352" y="1760489"/>
              <a:ext cx="78055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01.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800464" y="1491631"/>
            <a:ext cx="2793940" cy="523220"/>
            <a:chOff x="6629352" y="2767253"/>
            <a:chExt cx="3725253" cy="697628"/>
          </a:xfrm>
        </p:grpSpPr>
        <p:sp>
          <p:nvSpPr>
            <p:cNvPr id="18" name="文本框 12"/>
            <p:cNvSpPr txBox="1"/>
            <p:nvPr/>
          </p:nvSpPr>
          <p:spPr>
            <a:xfrm>
              <a:off x="7481596" y="2852134"/>
              <a:ext cx="2873009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1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工作量</a:t>
              </a:r>
              <a:r>
                <a:rPr lang="en-US" altLang="zh-CN" sz="2000" dirty="0">
                  <a:solidFill>
                    <a:srgbClr val="124062"/>
                  </a:solidFill>
                  <a:cs typeface="+mn-ea"/>
                  <a:sym typeface="+mn-lt"/>
                </a:rPr>
                <a:t>&amp;</a:t>
              </a:r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技术难度</a:t>
              </a:r>
            </a:p>
          </p:txBody>
        </p:sp>
        <p:sp>
          <p:nvSpPr>
            <p:cNvPr id="16" name="文本框 10"/>
            <p:cNvSpPr txBox="1"/>
            <p:nvPr/>
          </p:nvSpPr>
          <p:spPr>
            <a:xfrm>
              <a:off x="6629352" y="2767253"/>
              <a:ext cx="861775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02.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00465" y="2283720"/>
            <a:ext cx="1849771" cy="523220"/>
            <a:chOff x="6629352" y="3774017"/>
            <a:chExt cx="2466361" cy="697628"/>
          </a:xfrm>
        </p:grpSpPr>
        <p:sp>
          <p:nvSpPr>
            <p:cNvPr id="23" name="文本框 17"/>
            <p:cNvSpPr txBox="1"/>
            <p:nvPr/>
          </p:nvSpPr>
          <p:spPr>
            <a:xfrm>
              <a:off x="7481596" y="3832978"/>
              <a:ext cx="1614117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1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测试结果</a:t>
              </a:r>
            </a:p>
          </p:txBody>
        </p:sp>
        <p:sp>
          <p:nvSpPr>
            <p:cNvPr id="21" name="文本框 15"/>
            <p:cNvSpPr txBox="1"/>
            <p:nvPr/>
          </p:nvSpPr>
          <p:spPr>
            <a:xfrm>
              <a:off x="6629352" y="3774017"/>
              <a:ext cx="857500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03.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800464" y="3845974"/>
            <a:ext cx="1849771" cy="523220"/>
            <a:chOff x="755576" y="4278389"/>
            <a:chExt cx="1849771" cy="523220"/>
          </a:xfrm>
        </p:grpSpPr>
        <p:sp>
          <p:nvSpPr>
            <p:cNvPr id="26" name="文本框 22"/>
            <p:cNvSpPr txBox="1"/>
            <p:nvPr/>
          </p:nvSpPr>
          <p:spPr>
            <a:xfrm>
              <a:off x="1394759" y="432261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lvl="1"/>
              <a:r>
                <a:rPr lang="zh-CN" altLang="en-US" sz="2000" dirty="0">
                  <a:solidFill>
                    <a:srgbClr val="124062"/>
                  </a:solidFill>
                  <a:cs typeface="+mn-ea"/>
                  <a:sym typeface="+mn-lt"/>
                </a:rPr>
                <a:t>团队分工</a:t>
              </a:r>
            </a:p>
          </p:txBody>
        </p:sp>
        <p:sp>
          <p:nvSpPr>
            <p:cNvPr id="27" name="文本框 20"/>
            <p:cNvSpPr txBox="1"/>
            <p:nvPr/>
          </p:nvSpPr>
          <p:spPr>
            <a:xfrm>
              <a:off x="755576" y="4278389"/>
              <a:ext cx="6399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05.</a:t>
              </a:r>
              <a:endParaRPr lang="zh-CN" altLang="en-US" sz="28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67544" y="513234"/>
            <a:ext cx="221456" cy="114300"/>
            <a:chOff x="3867150" y="1504950"/>
            <a:chExt cx="295275" cy="152400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867150" y="15049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867150" y="15811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867150" y="1657350"/>
              <a:ext cx="295275" cy="0"/>
            </a:xfrm>
            <a:prstGeom prst="line">
              <a:avLst/>
            </a:prstGeom>
            <a:ln w="28575" cap="rnd">
              <a:solidFill>
                <a:schemeClr val="bg2">
                  <a:lumMod val="9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06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530942" y="806246"/>
            <a:ext cx="7079452" cy="1717580"/>
          </a:xfrm>
          <a:prstGeom prst="rightArrow">
            <a:avLst>
              <a:gd name="adj1" fmla="val 81481"/>
              <a:gd name="adj2" fmla="val 50000"/>
            </a:avLst>
          </a:prstGeom>
          <a:solidFill>
            <a:srgbClr val="12406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3010" y="1254717"/>
            <a:ext cx="6194653" cy="807913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统筹整个项目，设计了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setting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write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start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history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historytody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、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baobao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界面，设计了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app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的流程和逻辑，对界面做了适配，整合项目。查找文献，制作汇报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ppt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Oval 13">
            <a:extLst>
              <a:ext uri="{FF2B5EF4-FFF2-40B4-BE49-F238E27FC236}">
                <a16:creationId xmlns:a16="http://schemas.microsoft.com/office/drawing/2014/main" id="{6C264BE1-FAA6-4C69-B167-CA0FC2A45279}"/>
              </a:ext>
            </a:extLst>
          </p:cNvPr>
          <p:cNvSpPr/>
          <p:nvPr/>
        </p:nvSpPr>
        <p:spPr>
          <a:xfrm>
            <a:off x="7623952" y="1172988"/>
            <a:ext cx="540321" cy="540462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524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27" name="Freeform 46">
            <a:extLst>
              <a:ext uri="{FF2B5EF4-FFF2-40B4-BE49-F238E27FC236}">
                <a16:creationId xmlns:a16="http://schemas.microsoft.com/office/drawing/2014/main" id="{5A9C8EFF-F52F-4E2E-8FF8-6FAC5A0DAD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62462" y="1306589"/>
            <a:ext cx="265352" cy="253199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5718" tIns="12859" rIns="25718" bIns="12859" anchor="ctr"/>
          <a:lstStyle/>
          <a:p>
            <a:pPr defTabSz="1371326">
              <a:defRPr/>
            </a:pPr>
            <a:endParaRPr lang="en-US" sz="2700" kern="0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28" name="Rectangle 44">
            <a:extLst>
              <a:ext uri="{FF2B5EF4-FFF2-40B4-BE49-F238E27FC236}">
                <a16:creationId xmlns:a16="http://schemas.microsoft.com/office/drawing/2014/main" id="{E91A08D0-1ECD-4A9D-AAF4-C1DD8B3CF67C}"/>
              </a:ext>
            </a:extLst>
          </p:cNvPr>
          <p:cNvSpPr/>
          <p:nvPr/>
        </p:nvSpPr>
        <p:spPr>
          <a:xfrm>
            <a:off x="6822400" y="1966781"/>
            <a:ext cx="1603104" cy="246510"/>
          </a:xfrm>
          <a:prstGeom prst="rect">
            <a:avLst/>
          </a:prstGeom>
          <a:effectLst/>
        </p:spPr>
        <p:txBody>
          <a:bodyPr wrap="none" lIns="144000" tIns="0" rIns="144000" bIns="0">
            <a:normAutofit fontScale="77500" lnSpcReduction="20000"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林赣宏</a:t>
            </a:r>
          </a:p>
        </p:txBody>
      </p:sp>
      <p:sp>
        <p:nvSpPr>
          <p:cNvPr id="29" name="右箭头 10">
            <a:extLst>
              <a:ext uri="{FF2B5EF4-FFF2-40B4-BE49-F238E27FC236}">
                <a16:creationId xmlns:a16="http://schemas.microsoft.com/office/drawing/2014/main" id="{2FF18D31-96AA-4560-87FC-C0C93EADCCE0}"/>
              </a:ext>
            </a:extLst>
          </p:cNvPr>
          <p:cNvSpPr/>
          <p:nvPr/>
        </p:nvSpPr>
        <p:spPr>
          <a:xfrm>
            <a:off x="530942" y="2572984"/>
            <a:ext cx="7044813" cy="1717579"/>
          </a:xfrm>
          <a:prstGeom prst="rightArrow">
            <a:avLst>
              <a:gd name="adj1" fmla="val 81481"/>
              <a:gd name="adj2" fmla="val 50000"/>
            </a:avLst>
          </a:prstGeom>
          <a:solidFill>
            <a:srgbClr val="12406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DC1990F-0D61-47FC-8FAA-6FBC6BB25A2E}"/>
              </a:ext>
            </a:extLst>
          </p:cNvPr>
          <p:cNvSpPr txBox="1"/>
          <p:nvPr/>
        </p:nvSpPr>
        <p:spPr>
          <a:xfrm>
            <a:off x="683010" y="3098118"/>
            <a:ext cx="6194653" cy="807913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制作了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app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logo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以及所有表情和动画，设计了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press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界面。记录用户体验，整合项目、参与了第二次汇报。查找文献，制作汇报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ppt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F8A050B9-8824-4E6A-A664-FE9AAA125B33}"/>
              </a:ext>
            </a:extLst>
          </p:cNvPr>
          <p:cNvSpPr/>
          <p:nvPr/>
        </p:nvSpPr>
        <p:spPr>
          <a:xfrm>
            <a:off x="7654640" y="2892737"/>
            <a:ext cx="540321" cy="540462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524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33" name="Freeform 46">
            <a:extLst>
              <a:ext uri="{FF2B5EF4-FFF2-40B4-BE49-F238E27FC236}">
                <a16:creationId xmlns:a16="http://schemas.microsoft.com/office/drawing/2014/main" id="{DA0C8F0F-8936-45FD-9A85-DBFCEA2FD2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93150" y="3026338"/>
            <a:ext cx="265352" cy="253199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5718" tIns="12859" rIns="25718" bIns="12859" anchor="ctr"/>
          <a:lstStyle/>
          <a:p>
            <a:pPr defTabSz="1371326">
              <a:defRPr/>
            </a:pPr>
            <a:endParaRPr lang="en-US" sz="2700" kern="0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34" name="Rectangle 44">
            <a:extLst>
              <a:ext uri="{FF2B5EF4-FFF2-40B4-BE49-F238E27FC236}">
                <a16:creationId xmlns:a16="http://schemas.microsoft.com/office/drawing/2014/main" id="{E7F2AB26-5E75-4FA7-9D39-591CFBF1B4D2}"/>
              </a:ext>
            </a:extLst>
          </p:cNvPr>
          <p:cNvSpPr/>
          <p:nvPr/>
        </p:nvSpPr>
        <p:spPr>
          <a:xfrm>
            <a:off x="6877664" y="3642273"/>
            <a:ext cx="1603104" cy="246510"/>
          </a:xfrm>
          <a:prstGeom prst="rect">
            <a:avLst/>
          </a:prstGeom>
          <a:effectLst/>
        </p:spPr>
        <p:txBody>
          <a:bodyPr wrap="none" lIns="144000" tIns="0" rIns="144000" bIns="0">
            <a:normAutofit fontScale="77500" lnSpcReduction="20000"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李健谊</a:t>
            </a:r>
          </a:p>
        </p:txBody>
      </p:sp>
    </p:spTree>
    <p:extLst>
      <p:ext uri="{BB962C8B-B14F-4D97-AF65-F5344CB8AC3E}">
        <p14:creationId xmlns:p14="http://schemas.microsoft.com/office/powerpoint/2010/main" val="108626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  <p:bldP spid="24" grpId="0" animBg="1"/>
      <p:bldP spid="27" grpId="0" animBg="1"/>
      <p:bldP spid="29" grpId="0" animBg="1"/>
      <p:bldP spid="31" grpId="0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右箭头 10"/>
          <p:cNvSpPr/>
          <p:nvPr/>
        </p:nvSpPr>
        <p:spPr>
          <a:xfrm>
            <a:off x="530942" y="806246"/>
            <a:ext cx="7079452" cy="1717580"/>
          </a:xfrm>
          <a:prstGeom prst="rightArrow">
            <a:avLst>
              <a:gd name="adj1" fmla="val 81481"/>
              <a:gd name="adj2" fmla="val 50000"/>
            </a:avLst>
          </a:prstGeom>
          <a:solidFill>
            <a:srgbClr val="12406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3010" y="1377827"/>
            <a:ext cx="6194653" cy="561692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设计了数据库，实现数据之间的传递。参与了第一次汇报，整合项目，记录用户体验、查找文献，进行了软件测试。</a:t>
            </a:r>
          </a:p>
        </p:txBody>
      </p:sp>
      <p:sp>
        <p:nvSpPr>
          <p:cNvPr id="24" name="Oval 13">
            <a:extLst>
              <a:ext uri="{FF2B5EF4-FFF2-40B4-BE49-F238E27FC236}">
                <a16:creationId xmlns:a16="http://schemas.microsoft.com/office/drawing/2014/main" id="{6C264BE1-FAA6-4C69-B167-CA0FC2A45279}"/>
              </a:ext>
            </a:extLst>
          </p:cNvPr>
          <p:cNvSpPr/>
          <p:nvPr/>
        </p:nvSpPr>
        <p:spPr>
          <a:xfrm>
            <a:off x="7623952" y="1172988"/>
            <a:ext cx="540321" cy="540462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524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27" name="Freeform 46">
            <a:extLst>
              <a:ext uri="{FF2B5EF4-FFF2-40B4-BE49-F238E27FC236}">
                <a16:creationId xmlns:a16="http://schemas.microsoft.com/office/drawing/2014/main" id="{5A9C8EFF-F52F-4E2E-8FF8-6FAC5A0DAD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62462" y="1306589"/>
            <a:ext cx="265352" cy="253199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5718" tIns="12859" rIns="25718" bIns="12859" anchor="ctr"/>
          <a:lstStyle/>
          <a:p>
            <a:pPr defTabSz="1371326">
              <a:defRPr/>
            </a:pPr>
            <a:endParaRPr lang="en-US" sz="2700" kern="0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28" name="Rectangle 44">
            <a:extLst>
              <a:ext uri="{FF2B5EF4-FFF2-40B4-BE49-F238E27FC236}">
                <a16:creationId xmlns:a16="http://schemas.microsoft.com/office/drawing/2014/main" id="{E91A08D0-1ECD-4A9D-AAF4-C1DD8B3CF67C}"/>
              </a:ext>
            </a:extLst>
          </p:cNvPr>
          <p:cNvSpPr/>
          <p:nvPr/>
        </p:nvSpPr>
        <p:spPr>
          <a:xfrm>
            <a:off x="6822400" y="1966781"/>
            <a:ext cx="1603104" cy="246510"/>
          </a:xfrm>
          <a:prstGeom prst="rect">
            <a:avLst/>
          </a:prstGeom>
          <a:effectLst/>
        </p:spPr>
        <p:txBody>
          <a:bodyPr wrap="none" lIns="144000" tIns="0" rIns="144000" bIns="0">
            <a:normAutofit fontScale="77500" lnSpcReduction="20000"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祝荣轩</a:t>
            </a:r>
          </a:p>
        </p:txBody>
      </p:sp>
      <p:sp>
        <p:nvSpPr>
          <p:cNvPr id="29" name="右箭头 10">
            <a:extLst>
              <a:ext uri="{FF2B5EF4-FFF2-40B4-BE49-F238E27FC236}">
                <a16:creationId xmlns:a16="http://schemas.microsoft.com/office/drawing/2014/main" id="{2FF18D31-96AA-4560-87FC-C0C93EADCCE0}"/>
              </a:ext>
            </a:extLst>
          </p:cNvPr>
          <p:cNvSpPr/>
          <p:nvPr/>
        </p:nvSpPr>
        <p:spPr>
          <a:xfrm>
            <a:off x="530942" y="2572984"/>
            <a:ext cx="7044813" cy="1717579"/>
          </a:xfrm>
          <a:prstGeom prst="rightArrow">
            <a:avLst>
              <a:gd name="adj1" fmla="val 81481"/>
              <a:gd name="adj2" fmla="val 50000"/>
            </a:avLst>
          </a:prstGeom>
          <a:solidFill>
            <a:srgbClr val="12406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DC1990F-0D61-47FC-8FAA-6FBC6BB25A2E}"/>
              </a:ext>
            </a:extLst>
          </p:cNvPr>
          <p:cNvSpPr txBox="1"/>
          <p:nvPr/>
        </p:nvSpPr>
        <p:spPr>
          <a:xfrm>
            <a:off x="683010" y="2975008"/>
            <a:ext cx="6194653" cy="1054135"/>
          </a:xfrm>
          <a:prstGeom prst="rect">
            <a:avLst/>
          </a:prstGeom>
          <a:noFill/>
          <a:effectLst/>
        </p:spPr>
        <p:txBody>
          <a:bodyPr wrap="square" lIns="68580" tIns="34290" rIns="68580" bIns="34290" rtlCol="0" anchor="ctr">
            <a:spAutoFit/>
          </a:bodyPr>
          <a:lstStyle>
            <a:defPPr>
              <a:defRPr lang="zh-CN"/>
            </a:defPPr>
            <a:lvl1pPr algn="ctr">
              <a:defRPr sz="1600" b="1">
                <a:gradFill>
                  <a:gsLst>
                    <a:gs pos="0">
                      <a:srgbClr val="FFC9C3"/>
                    </a:gs>
                    <a:gs pos="100000">
                      <a:srgbClr val="FFF6F5"/>
                    </a:gs>
                  </a:gsLst>
                  <a:lin ang="16200000" scaled="0"/>
                </a:gradFill>
                <a:effectLst>
                  <a:outerShdw blurRad="101600" dist="63500" dir="5400000" algn="ctr" rotWithShape="0">
                    <a:srgbClr val="BE1414">
                      <a:alpha val="62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设计了主界面，学习了设置相关的技术、进行了软件测试，记录用户体验。查找文献，整合项目、参与第三次汇报。</a:t>
            </a:r>
          </a:p>
          <a:p>
            <a:pPr algn="l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l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F8A050B9-8824-4E6A-A664-FE9AAA125B33}"/>
              </a:ext>
            </a:extLst>
          </p:cNvPr>
          <p:cNvSpPr/>
          <p:nvPr/>
        </p:nvSpPr>
        <p:spPr>
          <a:xfrm>
            <a:off x="7654640" y="2892737"/>
            <a:ext cx="540321" cy="540462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524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33" name="Freeform 46">
            <a:extLst>
              <a:ext uri="{FF2B5EF4-FFF2-40B4-BE49-F238E27FC236}">
                <a16:creationId xmlns:a16="http://schemas.microsoft.com/office/drawing/2014/main" id="{DA0C8F0F-8936-45FD-9A85-DBFCEA2FD2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93150" y="3026338"/>
            <a:ext cx="265352" cy="253199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5718" tIns="12859" rIns="25718" bIns="12859" anchor="ctr"/>
          <a:lstStyle/>
          <a:p>
            <a:pPr defTabSz="1371326">
              <a:defRPr/>
            </a:pPr>
            <a:endParaRPr lang="en-US" sz="2700" kern="0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34" name="Rectangle 44">
            <a:extLst>
              <a:ext uri="{FF2B5EF4-FFF2-40B4-BE49-F238E27FC236}">
                <a16:creationId xmlns:a16="http://schemas.microsoft.com/office/drawing/2014/main" id="{E7F2AB26-5E75-4FA7-9D39-591CFBF1B4D2}"/>
              </a:ext>
            </a:extLst>
          </p:cNvPr>
          <p:cNvSpPr/>
          <p:nvPr/>
        </p:nvSpPr>
        <p:spPr>
          <a:xfrm>
            <a:off x="6877664" y="3642273"/>
            <a:ext cx="1603104" cy="246510"/>
          </a:xfrm>
          <a:prstGeom prst="rect">
            <a:avLst/>
          </a:prstGeom>
          <a:effectLst/>
        </p:spPr>
        <p:txBody>
          <a:bodyPr wrap="none" lIns="144000" tIns="0" rIns="144000" bIns="0">
            <a:normAutofit/>
          </a:bodyPr>
          <a:lstStyle/>
          <a:p>
            <a:pPr algn="r">
              <a:lnSpc>
                <a:spcPct val="80000"/>
              </a:lnSpc>
            </a:pPr>
            <a:r>
              <a:rPr lang="zh-CN" altLang="zh-CN" sz="1900" b="1" dirty="0">
                <a:solidFill>
                  <a:schemeClr val="accent2"/>
                </a:solidFill>
                <a:cs typeface="+mn-ea"/>
              </a:rPr>
              <a:t>黄展标</a:t>
            </a:r>
            <a:endParaRPr lang="zh-CN" altLang="en-US" sz="19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308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  <p:bldP spid="24" grpId="0" animBg="1"/>
      <p:bldP spid="27" grpId="0" animBg="1"/>
      <p:bldP spid="29" grpId="0" animBg="1"/>
      <p:bldP spid="31" grpId="0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34182" y="1362197"/>
            <a:ext cx="643364" cy="643364"/>
          </a:xfrm>
          <a:prstGeom prst="ellipse">
            <a:avLst/>
          </a:prstGeom>
          <a:solidFill>
            <a:srgbClr val="124062"/>
          </a:solidFill>
          <a:ln w="25400">
            <a:noFill/>
          </a:ln>
          <a:effectLst>
            <a:outerShdw blurRad="1778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34182" y="2495622"/>
            <a:ext cx="643364" cy="643364"/>
          </a:xfrm>
          <a:prstGeom prst="ellipse">
            <a:avLst/>
          </a:prstGeom>
          <a:solidFill>
            <a:srgbClr val="537285"/>
          </a:solidFill>
          <a:ln w="25400">
            <a:noFill/>
          </a:ln>
          <a:effectLst>
            <a:outerShdw blurRad="1778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34182" y="3629048"/>
            <a:ext cx="643364" cy="643364"/>
          </a:xfrm>
          <a:prstGeom prst="ellipse">
            <a:avLst/>
          </a:prstGeom>
          <a:solidFill>
            <a:srgbClr val="124062"/>
          </a:solidFill>
          <a:ln w="25400">
            <a:noFill/>
          </a:ln>
          <a:effectLst>
            <a:outerShdw blurRad="1778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300">
              <a:solidFill>
                <a:srgbClr val="FEFABC"/>
              </a:solidFill>
              <a:cs typeface="+mn-ea"/>
              <a:sym typeface="+mn-lt"/>
            </a:endParaRPr>
          </a:p>
        </p:txBody>
      </p:sp>
      <p:sp>
        <p:nvSpPr>
          <p:cNvPr id="14" name="Freeform 158"/>
          <p:cNvSpPr>
            <a:spLocks noEditPoints="1"/>
          </p:cNvSpPr>
          <p:nvPr/>
        </p:nvSpPr>
        <p:spPr bwMode="auto">
          <a:xfrm>
            <a:off x="1241495" y="3863191"/>
            <a:ext cx="249536" cy="258308"/>
          </a:xfrm>
          <a:custGeom>
            <a:avLst/>
            <a:gdLst>
              <a:gd name="T0" fmla="*/ 107 w 108"/>
              <a:gd name="T1" fmla="*/ 7 h 112"/>
              <a:gd name="T2" fmla="*/ 108 w 108"/>
              <a:gd name="T3" fmla="*/ 4 h 112"/>
              <a:gd name="T4" fmla="*/ 105 w 108"/>
              <a:gd name="T5" fmla="*/ 0 h 112"/>
              <a:gd name="T6" fmla="*/ 104 w 108"/>
              <a:gd name="T7" fmla="*/ 0 h 112"/>
              <a:gd name="T8" fmla="*/ 4 w 108"/>
              <a:gd name="T9" fmla="*/ 0 h 112"/>
              <a:gd name="T10" fmla="*/ 1 w 108"/>
              <a:gd name="T11" fmla="*/ 1 h 112"/>
              <a:gd name="T12" fmla="*/ 1 w 108"/>
              <a:gd name="T13" fmla="*/ 7 h 112"/>
              <a:gd name="T14" fmla="*/ 52 w 108"/>
              <a:gd name="T15" fmla="*/ 70 h 112"/>
              <a:gd name="T16" fmla="*/ 52 w 108"/>
              <a:gd name="T17" fmla="*/ 104 h 112"/>
              <a:gd name="T18" fmla="*/ 36 w 108"/>
              <a:gd name="T19" fmla="*/ 104 h 112"/>
              <a:gd name="T20" fmla="*/ 32 w 108"/>
              <a:gd name="T21" fmla="*/ 108 h 112"/>
              <a:gd name="T22" fmla="*/ 36 w 108"/>
              <a:gd name="T23" fmla="*/ 112 h 112"/>
              <a:gd name="T24" fmla="*/ 76 w 108"/>
              <a:gd name="T25" fmla="*/ 112 h 112"/>
              <a:gd name="T26" fmla="*/ 80 w 108"/>
              <a:gd name="T27" fmla="*/ 108 h 112"/>
              <a:gd name="T28" fmla="*/ 76 w 108"/>
              <a:gd name="T29" fmla="*/ 104 h 112"/>
              <a:gd name="T30" fmla="*/ 60 w 108"/>
              <a:gd name="T31" fmla="*/ 104 h 112"/>
              <a:gd name="T32" fmla="*/ 60 w 108"/>
              <a:gd name="T33" fmla="*/ 69 h 112"/>
              <a:gd name="T34" fmla="*/ 107 w 108"/>
              <a:gd name="T35" fmla="*/ 7 h 112"/>
              <a:gd name="T36" fmla="*/ 56 w 108"/>
              <a:gd name="T37" fmla="*/ 62 h 112"/>
              <a:gd name="T38" fmla="*/ 12 w 108"/>
              <a:gd name="T39" fmla="*/ 8 h 112"/>
              <a:gd name="T40" fmla="*/ 96 w 108"/>
              <a:gd name="T41" fmla="*/ 8 h 112"/>
              <a:gd name="T42" fmla="*/ 56 w 108"/>
              <a:gd name="T43" fmla="*/ 6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12">
                <a:moveTo>
                  <a:pt x="107" y="7"/>
                </a:moveTo>
                <a:cubicBezTo>
                  <a:pt x="107" y="6"/>
                  <a:pt x="108" y="5"/>
                  <a:pt x="108" y="4"/>
                </a:cubicBezTo>
                <a:cubicBezTo>
                  <a:pt x="108" y="2"/>
                  <a:pt x="107" y="1"/>
                  <a:pt x="105" y="0"/>
                </a:cubicBezTo>
                <a:cubicBezTo>
                  <a:pt x="105" y="0"/>
                  <a:pt x="104" y="0"/>
                  <a:pt x="104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3"/>
                  <a:pt x="0" y="5"/>
                  <a:pt x="1" y="7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4" y="104"/>
                  <a:pt x="32" y="106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78" y="112"/>
                  <a:pt x="80" y="110"/>
                  <a:pt x="80" y="108"/>
                </a:cubicBezTo>
                <a:cubicBezTo>
                  <a:pt x="80" y="106"/>
                  <a:pt x="78" y="104"/>
                  <a:pt x="76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0" y="69"/>
                  <a:pt x="60" y="69"/>
                  <a:pt x="60" y="69"/>
                </a:cubicBezTo>
                <a:lnTo>
                  <a:pt x="107" y="7"/>
                </a:lnTo>
                <a:close/>
                <a:moveTo>
                  <a:pt x="56" y="62"/>
                </a:moveTo>
                <a:cubicBezTo>
                  <a:pt x="12" y="8"/>
                  <a:pt x="12" y="8"/>
                  <a:pt x="12" y="8"/>
                </a:cubicBezTo>
                <a:cubicBezTo>
                  <a:pt x="96" y="8"/>
                  <a:pt x="96" y="8"/>
                  <a:pt x="96" y="8"/>
                </a:cubicBezTo>
                <a:lnTo>
                  <a:pt x="56" y="6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Freeform 204"/>
          <p:cNvSpPr>
            <a:spLocks noEditPoints="1"/>
          </p:cNvSpPr>
          <p:nvPr/>
        </p:nvSpPr>
        <p:spPr bwMode="auto">
          <a:xfrm>
            <a:off x="1218589" y="2720505"/>
            <a:ext cx="295350" cy="276828"/>
          </a:xfrm>
          <a:custGeom>
            <a:avLst/>
            <a:gdLst>
              <a:gd name="T0" fmla="*/ 112 w 128"/>
              <a:gd name="T1" fmla="*/ 16 h 120"/>
              <a:gd name="T2" fmla="*/ 88 w 128"/>
              <a:gd name="T3" fmla="*/ 16 h 120"/>
              <a:gd name="T4" fmla="*/ 88 w 128"/>
              <a:gd name="T5" fmla="*/ 8 h 120"/>
              <a:gd name="T6" fmla="*/ 80 w 128"/>
              <a:gd name="T7" fmla="*/ 0 h 120"/>
              <a:gd name="T8" fmla="*/ 48 w 128"/>
              <a:gd name="T9" fmla="*/ 0 h 120"/>
              <a:gd name="T10" fmla="*/ 40 w 128"/>
              <a:gd name="T11" fmla="*/ 8 h 120"/>
              <a:gd name="T12" fmla="*/ 40 w 128"/>
              <a:gd name="T13" fmla="*/ 16 h 120"/>
              <a:gd name="T14" fmla="*/ 16 w 128"/>
              <a:gd name="T15" fmla="*/ 16 h 120"/>
              <a:gd name="T16" fmla="*/ 0 w 128"/>
              <a:gd name="T17" fmla="*/ 32 h 120"/>
              <a:gd name="T18" fmla="*/ 0 w 128"/>
              <a:gd name="T19" fmla="*/ 104 h 120"/>
              <a:gd name="T20" fmla="*/ 16 w 128"/>
              <a:gd name="T21" fmla="*/ 120 h 120"/>
              <a:gd name="T22" fmla="*/ 112 w 128"/>
              <a:gd name="T23" fmla="*/ 120 h 120"/>
              <a:gd name="T24" fmla="*/ 128 w 128"/>
              <a:gd name="T25" fmla="*/ 104 h 120"/>
              <a:gd name="T26" fmla="*/ 128 w 128"/>
              <a:gd name="T27" fmla="*/ 32 h 120"/>
              <a:gd name="T28" fmla="*/ 112 w 128"/>
              <a:gd name="T29" fmla="*/ 16 h 120"/>
              <a:gd name="T30" fmla="*/ 48 w 128"/>
              <a:gd name="T31" fmla="*/ 12 h 120"/>
              <a:gd name="T32" fmla="*/ 52 w 128"/>
              <a:gd name="T33" fmla="*/ 8 h 120"/>
              <a:gd name="T34" fmla="*/ 76 w 128"/>
              <a:gd name="T35" fmla="*/ 8 h 120"/>
              <a:gd name="T36" fmla="*/ 80 w 128"/>
              <a:gd name="T37" fmla="*/ 12 h 120"/>
              <a:gd name="T38" fmla="*/ 80 w 128"/>
              <a:gd name="T39" fmla="*/ 16 h 120"/>
              <a:gd name="T40" fmla="*/ 76 w 128"/>
              <a:gd name="T41" fmla="*/ 16 h 120"/>
              <a:gd name="T42" fmla="*/ 52 w 128"/>
              <a:gd name="T43" fmla="*/ 16 h 120"/>
              <a:gd name="T44" fmla="*/ 48 w 128"/>
              <a:gd name="T45" fmla="*/ 16 h 120"/>
              <a:gd name="T46" fmla="*/ 48 w 128"/>
              <a:gd name="T47" fmla="*/ 12 h 120"/>
              <a:gd name="T48" fmla="*/ 120 w 128"/>
              <a:gd name="T49" fmla="*/ 104 h 120"/>
              <a:gd name="T50" fmla="*/ 112 w 128"/>
              <a:gd name="T51" fmla="*/ 112 h 120"/>
              <a:gd name="T52" fmla="*/ 16 w 128"/>
              <a:gd name="T53" fmla="*/ 112 h 120"/>
              <a:gd name="T54" fmla="*/ 8 w 128"/>
              <a:gd name="T55" fmla="*/ 104 h 120"/>
              <a:gd name="T56" fmla="*/ 8 w 128"/>
              <a:gd name="T57" fmla="*/ 60 h 120"/>
              <a:gd name="T58" fmla="*/ 49 w 128"/>
              <a:gd name="T59" fmla="*/ 60 h 120"/>
              <a:gd name="T60" fmla="*/ 48 w 128"/>
              <a:gd name="T61" fmla="*/ 64 h 120"/>
              <a:gd name="T62" fmla="*/ 64 w 128"/>
              <a:gd name="T63" fmla="*/ 80 h 120"/>
              <a:gd name="T64" fmla="*/ 80 w 128"/>
              <a:gd name="T65" fmla="*/ 64 h 120"/>
              <a:gd name="T66" fmla="*/ 79 w 128"/>
              <a:gd name="T67" fmla="*/ 60 h 120"/>
              <a:gd name="T68" fmla="*/ 120 w 128"/>
              <a:gd name="T69" fmla="*/ 60 h 120"/>
              <a:gd name="T70" fmla="*/ 120 w 128"/>
              <a:gd name="T71" fmla="*/ 104 h 120"/>
              <a:gd name="T72" fmla="*/ 56 w 128"/>
              <a:gd name="T73" fmla="*/ 64 h 120"/>
              <a:gd name="T74" fmla="*/ 57 w 128"/>
              <a:gd name="T75" fmla="*/ 60 h 120"/>
              <a:gd name="T76" fmla="*/ 71 w 128"/>
              <a:gd name="T77" fmla="*/ 60 h 120"/>
              <a:gd name="T78" fmla="*/ 72 w 128"/>
              <a:gd name="T79" fmla="*/ 64 h 120"/>
              <a:gd name="T80" fmla="*/ 64 w 128"/>
              <a:gd name="T81" fmla="*/ 72 h 120"/>
              <a:gd name="T82" fmla="*/ 56 w 128"/>
              <a:gd name="T83" fmla="*/ 64 h 120"/>
              <a:gd name="T84" fmla="*/ 120 w 128"/>
              <a:gd name="T85" fmla="*/ 52 h 120"/>
              <a:gd name="T86" fmla="*/ 8 w 128"/>
              <a:gd name="T87" fmla="*/ 52 h 120"/>
              <a:gd name="T88" fmla="*/ 8 w 128"/>
              <a:gd name="T89" fmla="*/ 32 h 120"/>
              <a:gd name="T90" fmla="*/ 16 w 128"/>
              <a:gd name="T91" fmla="*/ 24 h 120"/>
              <a:gd name="T92" fmla="*/ 112 w 128"/>
              <a:gd name="T93" fmla="*/ 24 h 120"/>
              <a:gd name="T94" fmla="*/ 120 w 128"/>
              <a:gd name="T95" fmla="*/ 32 h 120"/>
              <a:gd name="T96" fmla="*/ 120 w 128"/>
              <a:gd name="T97" fmla="*/ 5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0">
                <a:moveTo>
                  <a:pt x="112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"/>
                  <a:pt x="84" y="0"/>
                  <a:pt x="8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6"/>
                  <a:pt x="40" y="16"/>
                  <a:pt x="40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3"/>
                  <a:pt x="7" y="120"/>
                  <a:pt x="16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21" y="120"/>
                  <a:pt x="128" y="113"/>
                  <a:pt x="128" y="104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23"/>
                  <a:pt x="121" y="16"/>
                  <a:pt x="112" y="16"/>
                </a:cubicBezTo>
                <a:close/>
                <a:moveTo>
                  <a:pt x="48" y="12"/>
                </a:moveTo>
                <a:cubicBezTo>
                  <a:pt x="48" y="10"/>
                  <a:pt x="50" y="8"/>
                  <a:pt x="52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cubicBezTo>
                  <a:pt x="80" y="16"/>
                  <a:pt x="80" y="16"/>
                  <a:pt x="80" y="16"/>
                </a:cubicBezTo>
                <a:cubicBezTo>
                  <a:pt x="78" y="16"/>
                  <a:pt x="78" y="16"/>
                  <a:pt x="7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50" y="16"/>
                  <a:pt x="48" y="16"/>
                </a:cubicBezTo>
                <a:lnTo>
                  <a:pt x="48" y="12"/>
                </a:lnTo>
                <a:close/>
                <a:moveTo>
                  <a:pt x="120" y="104"/>
                </a:moveTo>
                <a:cubicBezTo>
                  <a:pt x="120" y="108"/>
                  <a:pt x="116" y="112"/>
                  <a:pt x="112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2" y="112"/>
                  <a:pt x="8" y="108"/>
                  <a:pt x="8" y="104"/>
                </a:cubicBezTo>
                <a:cubicBezTo>
                  <a:pt x="8" y="60"/>
                  <a:pt x="8" y="60"/>
                  <a:pt x="8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8" y="61"/>
                  <a:pt x="48" y="63"/>
                  <a:pt x="48" y="64"/>
                </a:cubicBezTo>
                <a:cubicBezTo>
                  <a:pt x="48" y="73"/>
                  <a:pt x="55" y="80"/>
                  <a:pt x="64" y="80"/>
                </a:cubicBezTo>
                <a:cubicBezTo>
                  <a:pt x="73" y="80"/>
                  <a:pt x="80" y="73"/>
                  <a:pt x="80" y="64"/>
                </a:cubicBezTo>
                <a:cubicBezTo>
                  <a:pt x="80" y="63"/>
                  <a:pt x="80" y="61"/>
                  <a:pt x="79" y="60"/>
                </a:cubicBezTo>
                <a:cubicBezTo>
                  <a:pt x="120" y="60"/>
                  <a:pt x="120" y="60"/>
                  <a:pt x="120" y="60"/>
                </a:cubicBezTo>
                <a:lnTo>
                  <a:pt x="120" y="104"/>
                </a:lnTo>
                <a:close/>
                <a:moveTo>
                  <a:pt x="56" y="64"/>
                </a:moveTo>
                <a:cubicBezTo>
                  <a:pt x="56" y="63"/>
                  <a:pt x="56" y="61"/>
                  <a:pt x="57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2" y="61"/>
                  <a:pt x="72" y="63"/>
                  <a:pt x="72" y="64"/>
                </a:cubicBezTo>
                <a:cubicBezTo>
                  <a:pt x="72" y="68"/>
                  <a:pt x="68" y="72"/>
                  <a:pt x="64" y="72"/>
                </a:cubicBezTo>
                <a:cubicBezTo>
                  <a:pt x="60" y="72"/>
                  <a:pt x="56" y="68"/>
                  <a:pt x="56" y="64"/>
                </a:cubicBezTo>
                <a:close/>
                <a:moveTo>
                  <a:pt x="120" y="52"/>
                </a:moveTo>
                <a:cubicBezTo>
                  <a:pt x="8" y="52"/>
                  <a:pt x="8" y="52"/>
                  <a:pt x="8" y="5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12" y="24"/>
                  <a:pt x="16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6" y="24"/>
                  <a:pt x="120" y="28"/>
                  <a:pt x="120" y="32"/>
                </a:cubicBezTo>
                <a:lnTo>
                  <a:pt x="120" y="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Freeform 207"/>
          <p:cNvSpPr>
            <a:spLocks noEditPoints="1"/>
          </p:cNvSpPr>
          <p:nvPr/>
        </p:nvSpPr>
        <p:spPr bwMode="auto">
          <a:xfrm>
            <a:off x="1218589" y="1596340"/>
            <a:ext cx="295350" cy="258308"/>
          </a:xfrm>
          <a:custGeom>
            <a:avLst/>
            <a:gdLst>
              <a:gd name="T0" fmla="*/ 112 w 128"/>
              <a:gd name="T1" fmla="*/ 60 h 112"/>
              <a:gd name="T2" fmla="*/ 104 w 128"/>
              <a:gd name="T3" fmla="*/ 60 h 112"/>
              <a:gd name="T4" fmla="*/ 104 w 128"/>
              <a:gd name="T5" fmla="*/ 16 h 112"/>
              <a:gd name="T6" fmla="*/ 88 w 128"/>
              <a:gd name="T7" fmla="*/ 0 h 112"/>
              <a:gd name="T8" fmla="*/ 40 w 128"/>
              <a:gd name="T9" fmla="*/ 0 h 112"/>
              <a:gd name="T10" fmla="*/ 24 w 128"/>
              <a:gd name="T11" fmla="*/ 16 h 112"/>
              <a:gd name="T12" fmla="*/ 24 w 128"/>
              <a:gd name="T13" fmla="*/ 52 h 112"/>
              <a:gd name="T14" fmla="*/ 24 w 128"/>
              <a:gd name="T15" fmla="*/ 56 h 112"/>
              <a:gd name="T16" fmla="*/ 24 w 128"/>
              <a:gd name="T17" fmla="*/ 56 h 112"/>
              <a:gd name="T18" fmla="*/ 24 w 128"/>
              <a:gd name="T19" fmla="*/ 60 h 112"/>
              <a:gd name="T20" fmla="*/ 16 w 128"/>
              <a:gd name="T21" fmla="*/ 60 h 112"/>
              <a:gd name="T22" fmla="*/ 0 w 128"/>
              <a:gd name="T23" fmla="*/ 76 h 112"/>
              <a:gd name="T24" fmla="*/ 0 w 128"/>
              <a:gd name="T25" fmla="*/ 84 h 112"/>
              <a:gd name="T26" fmla="*/ 16 w 128"/>
              <a:gd name="T27" fmla="*/ 100 h 112"/>
              <a:gd name="T28" fmla="*/ 25 w 128"/>
              <a:gd name="T29" fmla="*/ 100 h 112"/>
              <a:gd name="T30" fmla="*/ 40 w 128"/>
              <a:gd name="T31" fmla="*/ 112 h 112"/>
              <a:gd name="T32" fmla="*/ 88 w 128"/>
              <a:gd name="T33" fmla="*/ 112 h 112"/>
              <a:gd name="T34" fmla="*/ 103 w 128"/>
              <a:gd name="T35" fmla="*/ 100 h 112"/>
              <a:gd name="T36" fmla="*/ 112 w 128"/>
              <a:gd name="T37" fmla="*/ 100 h 112"/>
              <a:gd name="T38" fmla="*/ 128 w 128"/>
              <a:gd name="T39" fmla="*/ 84 h 112"/>
              <a:gd name="T40" fmla="*/ 128 w 128"/>
              <a:gd name="T41" fmla="*/ 76 h 112"/>
              <a:gd name="T42" fmla="*/ 112 w 128"/>
              <a:gd name="T43" fmla="*/ 60 h 112"/>
              <a:gd name="T44" fmla="*/ 32 w 128"/>
              <a:gd name="T45" fmla="*/ 16 h 112"/>
              <a:gd name="T46" fmla="*/ 40 w 128"/>
              <a:gd name="T47" fmla="*/ 8 h 112"/>
              <a:gd name="T48" fmla="*/ 88 w 128"/>
              <a:gd name="T49" fmla="*/ 8 h 112"/>
              <a:gd name="T50" fmla="*/ 96 w 128"/>
              <a:gd name="T51" fmla="*/ 16 h 112"/>
              <a:gd name="T52" fmla="*/ 96 w 128"/>
              <a:gd name="T53" fmla="*/ 60 h 112"/>
              <a:gd name="T54" fmla="*/ 32 w 128"/>
              <a:gd name="T55" fmla="*/ 60 h 112"/>
              <a:gd name="T56" fmla="*/ 32 w 128"/>
              <a:gd name="T57" fmla="*/ 16 h 112"/>
              <a:gd name="T58" fmla="*/ 88 w 128"/>
              <a:gd name="T59" fmla="*/ 104 h 112"/>
              <a:gd name="T60" fmla="*/ 40 w 128"/>
              <a:gd name="T61" fmla="*/ 104 h 112"/>
              <a:gd name="T62" fmla="*/ 32 w 128"/>
              <a:gd name="T63" fmla="*/ 96 h 112"/>
              <a:gd name="T64" fmla="*/ 40 w 128"/>
              <a:gd name="T65" fmla="*/ 88 h 112"/>
              <a:gd name="T66" fmla="*/ 88 w 128"/>
              <a:gd name="T67" fmla="*/ 88 h 112"/>
              <a:gd name="T68" fmla="*/ 96 w 128"/>
              <a:gd name="T69" fmla="*/ 96 h 112"/>
              <a:gd name="T70" fmla="*/ 88 w 128"/>
              <a:gd name="T71" fmla="*/ 104 h 112"/>
              <a:gd name="T72" fmla="*/ 120 w 128"/>
              <a:gd name="T73" fmla="*/ 84 h 112"/>
              <a:gd name="T74" fmla="*/ 112 w 128"/>
              <a:gd name="T75" fmla="*/ 92 h 112"/>
              <a:gd name="T76" fmla="*/ 103 w 128"/>
              <a:gd name="T77" fmla="*/ 92 h 112"/>
              <a:gd name="T78" fmla="*/ 88 w 128"/>
              <a:gd name="T79" fmla="*/ 80 h 112"/>
              <a:gd name="T80" fmla="*/ 40 w 128"/>
              <a:gd name="T81" fmla="*/ 80 h 112"/>
              <a:gd name="T82" fmla="*/ 25 w 128"/>
              <a:gd name="T83" fmla="*/ 92 h 112"/>
              <a:gd name="T84" fmla="*/ 16 w 128"/>
              <a:gd name="T85" fmla="*/ 92 h 112"/>
              <a:gd name="T86" fmla="*/ 8 w 128"/>
              <a:gd name="T87" fmla="*/ 84 h 112"/>
              <a:gd name="T88" fmla="*/ 8 w 128"/>
              <a:gd name="T89" fmla="*/ 76 h 112"/>
              <a:gd name="T90" fmla="*/ 16 w 128"/>
              <a:gd name="T91" fmla="*/ 68 h 112"/>
              <a:gd name="T92" fmla="*/ 112 w 128"/>
              <a:gd name="T93" fmla="*/ 68 h 112"/>
              <a:gd name="T94" fmla="*/ 120 w 128"/>
              <a:gd name="T95" fmla="*/ 76 h 112"/>
              <a:gd name="T96" fmla="*/ 120 w 128"/>
              <a:gd name="T97" fmla="*/ 8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12">
                <a:moveTo>
                  <a:pt x="112" y="60"/>
                </a:moveTo>
                <a:cubicBezTo>
                  <a:pt x="104" y="60"/>
                  <a:pt x="104" y="60"/>
                  <a:pt x="104" y="60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7"/>
                  <a:pt x="97" y="0"/>
                  <a:pt x="8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5"/>
                  <a:pt x="24" y="56"/>
                  <a:pt x="24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7"/>
                  <a:pt x="24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7" y="60"/>
                  <a:pt x="0" y="67"/>
                  <a:pt x="0" y="76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3"/>
                  <a:pt x="7" y="100"/>
                  <a:pt x="1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6" y="107"/>
                  <a:pt x="33" y="112"/>
                  <a:pt x="40" y="112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102" y="107"/>
                  <a:pt x="103" y="10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21" y="100"/>
                  <a:pt x="128" y="93"/>
                  <a:pt x="128" y="84"/>
                </a:cubicBezTo>
                <a:cubicBezTo>
                  <a:pt x="128" y="76"/>
                  <a:pt x="128" y="76"/>
                  <a:pt x="128" y="76"/>
                </a:cubicBezTo>
                <a:cubicBezTo>
                  <a:pt x="128" y="67"/>
                  <a:pt x="121" y="60"/>
                  <a:pt x="112" y="60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2" y="8"/>
                  <a:pt x="96" y="12"/>
                  <a:pt x="96" y="16"/>
                </a:cubicBezTo>
                <a:cubicBezTo>
                  <a:pt x="96" y="60"/>
                  <a:pt x="96" y="60"/>
                  <a:pt x="96" y="60"/>
                </a:cubicBezTo>
                <a:cubicBezTo>
                  <a:pt x="32" y="60"/>
                  <a:pt x="32" y="60"/>
                  <a:pt x="32" y="60"/>
                </a:cubicBezTo>
                <a:lnTo>
                  <a:pt x="32" y="16"/>
                </a:lnTo>
                <a:close/>
                <a:moveTo>
                  <a:pt x="88" y="104"/>
                </a:moveTo>
                <a:cubicBezTo>
                  <a:pt x="40" y="104"/>
                  <a:pt x="40" y="104"/>
                  <a:pt x="40" y="104"/>
                </a:cubicBezTo>
                <a:cubicBezTo>
                  <a:pt x="36" y="104"/>
                  <a:pt x="32" y="100"/>
                  <a:pt x="32" y="96"/>
                </a:cubicBezTo>
                <a:cubicBezTo>
                  <a:pt x="32" y="92"/>
                  <a:pt x="36" y="88"/>
                  <a:pt x="40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2" y="88"/>
                  <a:pt x="96" y="92"/>
                  <a:pt x="96" y="96"/>
                </a:cubicBezTo>
                <a:cubicBezTo>
                  <a:pt x="96" y="100"/>
                  <a:pt x="92" y="104"/>
                  <a:pt x="88" y="104"/>
                </a:cubicBezTo>
                <a:close/>
                <a:moveTo>
                  <a:pt x="120" y="84"/>
                </a:moveTo>
                <a:cubicBezTo>
                  <a:pt x="120" y="88"/>
                  <a:pt x="116" y="92"/>
                  <a:pt x="112" y="92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02" y="85"/>
                  <a:pt x="95" y="80"/>
                  <a:pt x="88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33" y="80"/>
                  <a:pt x="26" y="85"/>
                  <a:pt x="25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2" y="92"/>
                  <a:pt x="8" y="88"/>
                  <a:pt x="8" y="84"/>
                </a:cubicBezTo>
                <a:cubicBezTo>
                  <a:pt x="8" y="76"/>
                  <a:pt x="8" y="76"/>
                  <a:pt x="8" y="76"/>
                </a:cubicBezTo>
                <a:cubicBezTo>
                  <a:pt x="8" y="72"/>
                  <a:pt x="12" y="68"/>
                  <a:pt x="16" y="68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6" y="68"/>
                  <a:pt x="120" y="72"/>
                  <a:pt x="120" y="76"/>
                </a:cubicBezTo>
                <a:lnTo>
                  <a:pt x="120" y="84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17426" y="1443869"/>
            <a:ext cx="4704087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sz="1600" b="1" dirty="0">
                <a:solidFill>
                  <a:srgbClr val="124062"/>
                </a:solidFill>
                <a:cs typeface="+mn-ea"/>
              </a:rPr>
              <a:t>前期，每个人都设计一部分界面，我们统一了控件命名格式、背景颜色、主题。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17426" y="2626455"/>
            <a:ext cx="3011081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zh-CN" sz="1600" b="1" dirty="0">
                <a:solidFill>
                  <a:srgbClr val="537285"/>
                </a:solidFill>
                <a:cs typeface="+mn-ea"/>
              </a:rPr>
              <a:t>中期：每个去学习不同的技术。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817426" y="3759880"/>
            <a:ext cx="4037003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zh-CN" sz="1600" b="1" dirty="0">
                <a:solidFill>
                  <a:srgbClr val="537285"/>
                </a:solidFill>
                <a:cs typeface="+mn-ea"/>
              </a:rPr>
              <a:t>后期，每个人实现相应的功能并参与整合。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7431845" y="1501961"/>
            <a:ext cx="493566" cy="3290412"/>
            <a:chOff x="9846542" y="1813000"/>
            <a:chExt cx="658088" cy="4387216"/>
          </a:xfrm>
        </p:grpSpPr>
        <p:sp>
          <p:nvSpPr>
            <p:cNvPr id="26" name="KSO_Shape"/>
            <p:cNvSpPr>
              <a:spLocks/>
            </p:cNvSpPr>
            <p:nvPr/>
          </p:nvSpPr>
          <p:spPr bwMode="auto">
            <a:xfrm>
              <a:off x="9846542" y="1813000"/>
              <a:ext cx="658088" cy="1078832"/>
            </a:xfrm>
            <a:custGeom>
              <a:avLst/>
              <a:gdLst>
                <a:gd name="T0" fmla="*/ 1029029 w 3535"/>
                <a:gd name="T1" fmla="*/ 1156466 h 5800"/>
                <a:gd name="T2" fmla="*/ 818493 w 3535"/>
                <a:gd name="T3" fmla="*/ 1179458 h 5800"/>
                <a:gd name="T4" fmla="*/ 848054 w 3535"/>
                <a:gd name="T5" fmla="*/ 1077639 h 5800"/>
                <a:gd name="T6" fmla="*/ 875315 w 3535"/>
                <a:gd name="T7" fmla="*/ 972864 h 5800"/>
                <a:gd name="T8" fmla="*/ 898635 w 3535"/>
                <a:gd name="T9" fmla="*/ 868417 h 5800"/>
                <a:gd name="T10" fmla="*/ 916371 w 3535"/>
                <a:gd name="T11" fmla="*/ 767255 h 5800"/>
                <a:gd name="T12" fmla="*/ 926553 w 3535"/>
                <a:gd name="T13" fmla="*/ 672662 h 5800"/>
                <a:gd name="T14" fmla="*/ 927538 w 3535"/>
                <a:gd name="T15" fmla="*/ 635876 h 5800"/>
                <a:gd name="T16" fmla="*/ 926553 w 3535"/>
                <a:gd name="T17" fmla="*/ 582996 h 5800"/>
                <a:gd name="T18" fmla="*/ 921955 w 3535"/>
                <a:gd name="T19" fmla="*/ 531429 h 5800"/>
                <a:gd name="T20" fmla="*/ 914072 w 3535"/>
                <a:gd name="T21" fmla="*/ 481505 h 5800"/>
                <a:gd name="T22" fmla="*/ 903233 w 3535"/>
                <a:gd name="T23" fmla="*/ 433223 h 5800"/>
                <a:gd name="T24" fmla="*/ 889438 w 3535"/>
                <a:gd name="T25" fmla="*/ 387241 h 5800"/>
                <a:gd name="T26" fmla="*/ 873673 w 3535"/>
                <a:gd name="T27" fmla="*/ 342900 h 5800"/>
                <a:gd name="T28" fmla="*/ 855936 w 3535"/>
                <a:gd name="T29" fmla="*/ 301187 h 5800"/>
                <a:gd name="T30" fmla="*/ 836230 w 3535"/>
                <a:gd name="T31" fmla="*/ 261773 h 5800"/>
                <a:gd name="T32" fmla="*/ 808640 w 3535"/>
                <a:gd name="T33" fmla="*/ 212178 h 5800"/>
                <a:gd name="T34" fmla="*/ 763314 w 3535"/>
                <a:gd name="T35" fmla="*/ 146816 h 5800"/>
                <a:gd name="T36" fmla="*/ 717660 w 3535"/>
                <a:gd name="T37" fmla="*/ 92622 h 5800"/>
                <a:gd name="T38" fmla="*/ 673319 w 3535"/>
                <a:gd name="T39" fmla="*/ 50253 h 5800"/>
                <a:gd name="T40" fmla="*/ 632592 w 3535"/>
                <a:gd name="T41" fmla="*/ 20035 h 5800"/>
                <a:gd name="T42" fmla="*/ 608943 w 3535"/>
                <a:gd name="T43" fmla="*/ 7226 h 5800"/>
                <a:gd name="T44" fmla="*/ 593835 w 3535"/>
                <a:gd name="T45" fmla="*/ 1971 h 5800"/>
                <a:gd name="T46" fmla="*/ 580697 w 3535"/>
                <a:gd name="T47" fmla="*/ 0 h 5800"/>
                <a:gd name="T48" fmla="*/ 572486 w 3535"/>
                <a:gd name="T49" fmla="*/ 657 h 5800"/>
                <a:gd name="T50" fmla="*/ 558034 w 3535"/>
                <a:gd name="T51" fmla="*/ 5255 h 5800"/>
                <a:gd name="T52" fmla="*/ 541283 w 3535"/>
                <a:gd name="T53" fmla="*/ 12809 h 5800"/>
                <a:gd name="T54" fmla="*/ 502526 w 3535"/>
                <a:gd name="T55" fmla="*/ 38428 h 5800"/>
                <a:gd name="T56" fmla="*/ 459171 w 3535"/>
                <a:gd name="T57" fmla="*/ 77185 h 5800"/>
                <a:gd name="T58" fmla="*/ 413517 w 3535"/>
                <a:gd name="T59" fmla="*/ 127438 h 5800"/>
                <a:gd name="T60" fmla="*/ 368191 w 3535"/>
                <a:gd name="T61" fmla="*/ 189515 h 5800"/>
                <a:gd name="T62" fmla="*/ 332390 w 3535"/>
                <a:gd name="T63" fmla="*/ 248635 h 5800"/>
                <a:gd name="T64" fmla="*/ 312026 w 3535"/>
                <a:gd name="T65" fmla="*/ 287721 h 5800"/>
                <a:gd name="T66" fmla="*/ 293633 w 3535"/>
                <a:gd name="T67" fmla="*/ 328777 h 5800"/>
                <a:gd name="T68" fmla="*/ 277210 w 3535"/>
                <a:gd name="T69" fmla="*/ 371803 h 5800"/>
                <a:gd name="T70" fmla="*/ 263087 w 3535"/>
                <a:gd name="T71" fmla="*/ 417458 h 5800"/>
                <a:gd name="T72" fmla="*/ 250935 w 3535"/>
                <a:gd name="T73" fmla="*/ 465083 h 5800"/>
                <a:gd name="T74" fmla="*/ 242066 w 3535"/>
                <a:gd name="T75" fmla="*/ 514350 h 5800"/>
                <a:gd name="T76" fmla="*/ 236483 w 3535"/>
                <a:gd name="T77" fmla="*/ 565588 h 5800"/>
                <a:gd name="T78" fmla="*/ 233855 w 3535"/>
                <a:gd name="T79" fmla="*/ 618468 h 5800"/>
                <a:gd name="T80" fmla="*/ 235169 w 3535"/>
                <a:gd name="T81" fmla="*/ 672662 h 5800"/>
                <a:gd name="T82" fmla="*/ 241410 w 3535"/>
                <a:gd name="T83" fmla="*/ 734739 h 5800"/>
                <a:gd name="T84" fmla="*/ 256190 w 3535"/>
                <a:gd name="T85" fmla="*/ 834259 h 5800"/>
                <a:gd name="T86" fmla="*/ 277867 w 3535"/>
                <a:gd name="T87" fmla="*/ 938048 h 5800"/>
                <a:gd name="T88" fmla="*/ 304143 w 3535"/>
                <a:gd name="T89" fmla="*/ 1043152 h 5800"/>
                <a:gd name="T90" fmla="*/ 333047 w 3535"/>
                <a:gd name="T91" fmla="*/ 1146284 h 5800"/>
                <a:gd name="T92" fmla="*/ 132693 w 3535"/>
                <a:gd name="T93" fmla="*/ 1156466 h 5800"/>
                <a:gd name="T94" fmla="*/ 580697 w 3535"/>
                <a:gd name="T95" fmla="*/ 1905000 h 58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535" h="5800">
                  <a:moveTo>
                    <a:pt x="2174" y="4724"/>
                  </a:moveTo>
                  <a:lnTo>
                    <a:pt x="3535" y="5397"/>
                  </a:lnTo>
                  <a:lnTo>
                    <a:pt x="3133" y="3521"/>
                  </a:lnTo>
                  <a:lnTo>
                    <a:pt x="2462" y="3691"/>
                  </a:lnTo>
                  <a:lnTo>
                    <a:pt x="2492" y="3591"/>
                  </a:lnTo>
                  <a:lnTo>
                    <a:pt x="2523" y="3490"/>
                  </a:lnTo>
                  <a:lnTo>
                    <a:pt x="2552" y="3385"/>
                  </a:lnTo>
                  <a:lnTo>
                    <a:pt x="2582" y="3281"/>
                  </a:lnTo>
                  <a:lnTo>
                    <a:pt x="2611" y="3176"/>
                  </a:lnTo>
                  <a:lnTo>
                    <a:pt x="2638" y="3069"/>
                  </a:lnTo>
                  <a:lnTo>
                    <a:pt x="2665" y="2962"/>
                  </a:lnTo>
                  <a:lnTo>
                    <a:pt x="2691" y="2856"/>
                  </a:lnTo>
                  <a:lnTo>
                    <a:pt x="2714" y="2749"/>
                  </a:lnTo>
                  <a:lnTo>
                    <a:pt x="2736" y="2644"/>
                  </a:lnTo>
                  <a:lnTo>
                    <a:pt x="2757" y="2540"/>
                  </a:lnTo>
                  <a:lnTo>
                    <a:pt x="2774" y="2437"/>
                  </a:lnTo>
                  <a:lnTo>
                    <a:pt x="2790" y="2336"/>
                  </a:lnTo>
                  <a:lnTo>
                    <a:pt x="2802" y="2237"/>
                  </a:lnTo>
                  <a:lnTo>
                    <a:pt x="2813" y="2141"/>
                  </a:lnTo>
                  <a:lnTo>
                    <a:pt x="2821" y="2048"/>
                  </a:lnTo>
                  <a:lnTo>
                    <a:pt x="2823" y="1992"/>
                  </a:lnTo>
                  <a:lnTo>
                    <a:pt x="2824" y="1936"/>
                  </a:lnTo>
                  <a:lnTo>
                    <a:pt x="2824" y="1883"/>
                  </a:lnTo>
                  <a:lnTo>
                    <a:pt x="2823" y="1829"/>
                  </a:lnTo>
                  <a:lnTo>
                    <a:pt x="2821" y="1775"/>
                  </a:lnTo>
                  <a:lnTo>
                    <a:pt x="2817" y="1722"/>
                  </a:lnTo>
                  <a:lnTo>
                    <a:pt x="2813" y="1669"/>
                  </a:lnTo>
                  <a:lnTo>
                    <a:pt x="2807" y="1618"/>
                  </a:lnTo>
                  <a:lnTo>
                    <a:pt x="2800" y="1566"/>
                  </a:lnTo>
                  <a:lnTo>
                    <a:pt x="2791" y="1515"/>
                  </a:lnTo>
                  <a:lnTo>
                    <a:pt x="2783" y="1466"/>
                  </a:lnTo>
                  <a:lnTo>
                    <a:pt x="2773" y="1416"/>
                  </a:lnTo>
                  <a:lnTo>
                    <a:pt x="2762" y="1367"/>
                  </a:lnTo>
                  <a:lnTo>
                    <a:pt x="2750" y="1319"/>
                  </a:lnTo>
                  <a:lnTo>
                    <a:pt x="2736" y="1271"/>
                  </a:lnTo>
                  <a:lnTo>
                    <a:pt x="2723" y="1224"/>
                  </a:lnTo>
                  <a:lnTo>
                    <a:pt x="2708" y="1179"/>
                  </a:lnTo>
                  <a:lnTo>
                    <a:pt x="2693" y="1132"/>
                  </a:lnTo>
                  <a:lnTo>
                    <a:pt x="2677" y="1088"/>
                  </a:lnTo>
                  <a:lnTo>
                    <a:pt x="2660" y="1044"/>
                  </a:lnTo>
                  <a:lnTo>
                    <a:pt x="2643" y="1001"/>
                  </a:lnTo>
                  <a:lnTo>
                    <a:pt x="2625" y="958"/>
                  </a:lnTo>
                  <a:lnTo>
                    <a:pt x="2606" y="917"/>
                  </a:lnTo>
                  <a:lnTo>
                    <a:pt x="2587" y="876"/>
                  </a:lnTo>
                  <a:lnTo>
                    <a:pt x="2567" y="836"/>
                  </a:lnTo>
                  <a:lnTo>
                    <a:pt x="2546" y="797"/>
                  </a:lnTo>
                  <a:lnTo>
                    <a:pt x="2525" y="757"/>
                  </a:lnTo>
                  <a:lnTo>
                    <a:pt x="2505" y="719"/>
                  </a:lnTo>
                  <a:lnTo>
                    <a:pt x="2462" y="646"/>
                  </a:lnTo>
                  <a:lnTo>
                    <a:pt x="2416" y="577"/>
                  </a:lnTo>
                  <a:lnTo>
                    <a:pt x="2371" y="511"/>
                  </a:lnTo>
                  <a:lnTo>
                    <a:pt x="2324" y="447"/>
                  </a:lnTo>
                  <a:lnTo>
                    <a:pt x="2278" y="388"/>
                  </a:lnTo>
                  <a:lnTo>
                    <a:pt x="2231" y="333"/>
                  </a:lnTo>
                  <a:lnTo>
                    <a:pt x="2185" y="282"/>
                  </a:lnTo>
                  <a:lnTo>
                    <a:pt x="2139" y="235"/>
                  </a:lnTo>
                  <a:lnTo>
                    <a:pt x="2094" y="191"/>
                  </a:lnTo>
                  <a:lnTo>
                    <a:pt x="2050" y="153"/>
                  </a:lnTo>
                  <a:lnTo>
                    <a:pt x="2007" y="117"/>
                  </a:lnTo>
                  <a:lnTo>
                    <a:pt x="1965" y="87"/>
                  </a:lnTo>
                  <a:lnTo>
                    <a:pt x="1926" y="61"/>
                  </a:lnTo>
                  <a:lnTo>
                    <a:pt x="1889" y="39"/>
                  </a:lnTo>
                  <a:lnTo>
                    <a:pt x="1871" y="30"/>
                  </a:lnTo>
                  <a:lnTo>
                    <a:pt x="1854" y="22"/>
                  </a:lnTo>
                  <a:lnTo>
                    <a:pt x="1838" y="16"/>
                  </a:lnTo>
                  <a:lnTo>
                    <a:pt x="1823" y="10"/>
                  </a:lnTo>
                  <a:lnTo>
                    <a:pt x="1808" y="6"/>
                  </a:lnTo>
                  <a:lnTo>
                    <a:pt x="1794" y="2"/>
                  </a:lnTo>
                  <a:lnTo>
                    <a:pt x="1780" y="1"/>
                  </a:lnTo>
                  <a:lnTo>
                    <a:pt x="1768" y="0"/>
                  </a:lnTo>
                  <a:lnTo>
                    <a:pt x="1757" y="1"/>
                  </a:lnTo>
                  <a:lnTo>
                    <a:pt x="1743" y="2"/>
                  </a:lnTo>
                  <a:lnTo>
                    <a:pt x="1729" y="6"/>
                  </a:lnTo>
                  <a:lnTo>
                    <a:pt x="1714" y="10"/>
                  </a:lnTo>
                  <a:lnTo>
                    <a:pt x="1699" y="16"/>
                  </a:lnTo>
                  <a:lnTo>
                    <a:pt x="1682" y="22"/>
                  </a:lnTo>
                  <a:lnTo>
                    <a:pt x="1666" y="30"/>
                  </a:lnTo>
                  <a:lnTo>
                    <a:pt x="1648" y="39"/>
                  </a:lnTo>
                  <a:lnTo>
                    <a:pt x="1611" y="61"/>
                  </a:lnTo>
                  <a:lnTo>
                    <a:pt x="1572" y="87"/>
                  </a:lnTo>
                  <a:lnTo>
                    <a:pt x="1530" y="117"/>
                  </a:lnTo>
                  <a:lnTo>
                    <a:pt x="1487" y="153"/>
                  </a:lnTo>
                  <a:lnTo>
                    <a:pt x="1443" y="191"/>
                  </a:lnTo>
                  <a:lnTo>
                    <a:pt x="1398" y="235"/>
                  </a:lnTo>
                  <a:lnTo>
                    <a:pt x="1352" y="282"/>
                  </a:lnTo>
                  <a:lnTo>
                    <a:pt x="1306" y="333"/>
                  </a:lnTo>
                  <a:lnTo>
                    <a:pt x="1259" y="388"/>
                  </a:lnTo>
                  <a:lnTo>
                    <a:pt x="1213" y="447"/>
                  </a:lnTo>
                  <a:lnTo>
                    <a:pt x="1166" y="511"/>
                  </a:lnTo>
                  <a:lnTo>
                    <a:pt x="1121" y="577"/>
                  </a:lnTo>
                  <a:lnTo>
                    <a:pt x="1075" y="646"/>
                  </a:lnTo>
                  <a:lnTo>
                    <a:pt x="1032" y="719"/>
                  </a:lnTo>
                  <a:lnTo>
                    <a:pt x="1012" y="757"/>
                  </a:lnTo>
                  <a:lnTo>
                    <a:pt x="991" y="797"/>
                  </a:lnTo>
                  <a:lnTo>
                    <a:pt x="970" y="836"/>
                  </a:lnTo>
                  <a:lnTo>
                    <a:pt x="950" y="876"/>
                  </a:lnTo>
                  <a:lnTo>
                    <a:pt x="931" y="917"/>
                  </a:lnTo>
                  <a:lnTo>
                    <a:pt x="912" y="958"/>
                  </a:lnTo>
                  <a:lnTo>
                    <a:pt x="894" y="1001"/>
                  </a:lnTo>
                  <a:lnTo>
                    <a:pt x="877" y="1044"/>
                  </a:lnTo>
                  <a:lnTo>
                    <a:pt x="860" y="1088"/>
                  </a:lnTo>
                  <a:lnTo>
                    <a:pt x="844" y="1132"/>
                  </a:lnTo>
                  <a:lnTo>
                    <a:pt x="829" y="1179"/>
                  </a:lnTo>
                  <a:lnTo>
                    <a:pt x="814" y="1224"/>
                  </a:lnTo>
                  <a:lnTo>
                    <a:pt x="801" y="1271"/>
                  </a:lnTo>
                  <a:lnTo>
                    <a:pt x="787" y="1319"/>
                  </a:lnTo>
                  <a:lnTo>
                    <a:pt x="775" y="1367"/>
                  </a:lnTo>
                  <a:lnTo>
                    <a:pt x="764" y="1416"/>
                  </a:lnTo>
                  <a:lnTo>
                    <a:pt x="754" y="1466"/>
                  </a:lnTo>
                  <a:lnTo>
                    <a:pt x="746" y="1515"/>
                  </a:lnTo>
                  <a:lnTo>
                    <a:pt x="737" y="1566"/>
                  </a:lnTo>
                  <a:lnTo>
                    <a:pt x="730" y="1618"/>
                  </a:lnTo>
                  <a:lnTo>
                    <a:pt x="723" y="1669"/>
                  </a:lnTo>
                  <a:lnTo>
                    <a:pt x="720" y="1722"/>
                  </a:lnTo>
                  <a:lnTo>
                    <a:pt x="716" y="1775"/>
                  </a:lnTo>
                  <a:lnTo>
                    <a:pt x="714" y="1829"/>
                  </a:lnTo>
                  <a:lnTo>
                    <a:pt x="712" y="1883"/>
                  </a:lnTo>
                  <a:lnTo>
                    <a:pt x="712" y="1936"/>
                  </a:lnTo>
                  <a:lnTo>
                    <a:pt x="714" y="1992"/>
                  </a:lnTo>
                  <a:lnTo>
                    <a:pt x="716" y="2048"/>
                  </a:lnTo>
                  <a:lnTo>
                    <a:pt x="723" y="2141"/>
                  </a:lnTo>
                  <a:lnTo>
                    <a:pt x="735" y="2237"/>
                  </a:lnTo>
                  <a:lnTo>
                    <a:pt x="747" y="2336"/>
                  </a:lnTo>
                  <a:lnTo>
                    <a:pt x="763" y="2437"/>
                  </a:lnTo>
                  <a:lnTo>
                    <a:pt x="780" y="2540"/>
                  </a:lnTo>
                  <a:lnTo>
                    <a:pt x="801" y="2644"/>
                  </a:lnTo>
                  <a:lnTo>
                    <a:pt x="823" y="2749"/>
                  </a:lnTo>
                  <a:lnTo>
                    <a:pt x="846" y="2856"/>
                  </a:lnTo>
                  <a:lnTo>
                    <a:pt x="872" y="2962"/>
                  </a:lnTo>
                  <a:lnTo>
                    <a:pt x="899" y="3069"/>
                  </a:lnTo>
                  <a:lnTo>
                    <a:pt x="926" y="3176"/>
                  </a:lnTo>
                  <a:lnTo>
                    <a:pt x="955" y="3281"/>
                  </a:lnTo>
                  <a:lnTo>
                    <a:pt x="985" y="3385"/>
                  </a:lnTo>
                  <a:lnTo>
                    <a:pt x="1014" y="3490"/>
                  </a:lnTo>
                  <a:lnTo>
                    <a:pt x="1045" y="3591"/>
                  </a:lnTo>
                  <a:lnTo>
                    <a:pt x="1075" y="3691"/>
                  </a:lnTo>
                  <a:lnTo>
                    <a:pt x="404" y="3521"/>
                  </a:lnTo>
                  <a:lnTo>
                    <a:pt x="0" y="5397"/>
                  </a:lnTo>
                  <a:lnTo>
                    <a:pt x="1362" y="4724"/>
                  </a:lnTo>
                  <a:lnTo>
                    <a:pt x="1768" y="5800"/>
                  </a:lnTo>
                  <a:lnTo>
                    <a:pt x="2174" y="4724"/>
                  </a:lnTo>
                  <a:close/>
                </a:path>
              </a:pathLst>
            </a:custGeom>
            <a:solidFill>
              <a:srgbClr val="12406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9922624" y="2891833"/>
              <a:ext cx="504350" cy="3308383"/>
            </a:xfrm>
            <a:custGeom>
              <a:avLst/>
              <a:gdLst>
                <a:gd name="connsiteX0" fmla="*/ 243936 w 504350"/>
                <a:gd name="connsiteY0" fmla="*/ 0 h 3308383"/>
                <a:gd name="connsiteX1" fmla="*/ 260414 w 504350"/>
                <a:gd name="connsiteY1" fmla="*/ 0 h 3308383"/>
                <a:gd name="connsiteX2" fmla="*/ 263584 w 504350"/>
                <a:gd name="connsiteY2" fmla="*/ 338513 h 3308383"/>
                <a:gd name="connsiteX3" fmla="*/ 296771 w 504350"/>
                <a:gd name="connsiteY3" fmla="*/ 1250864 h 3308383"/>
                <a:gd name="connsiteX4" fmla="*/ 480386 w 504350"/>
                <a:gd name="connsiteY4" fmla="*/ 3188542 h 3308383"/>
                <a:gd name="connsiteX5" fmla="*/ 504350 w 504350"/>
                <a:gd name="connsiteY5" fmla="*/ 3308383 h 3308383"/>
                <a:gd name="connsiteX6" fmla="*/ 0 w 504350"/>
                <a:gd name="connsiteY6" fmla="*/ 3308383 h 3308383"/>
                <a:gd name="connsiteX7" fmla="*/ 23964 w 504350"/>
                <a:gd name="connsiteY7" fmla="*/ 3188542 h 3308383"/>
                <a:gd name="connsiteX8" fmla="*/ 207580 w 504350"/>
                <a:gd name="connsiteY8" fmla="*/ 1250864 h 3308383"/>
                <a:gd name="connsiteX9" fmla="*/ 240766 w 504350"/>
                <a:gd name="connsiteY9" fmla="*/ 338513 h 330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350" h="3308383">
                  <a:moveTo>
                    <a:pt x="243936" y="0"/>
                  </a:moveTo>
                  <a:lnTo>
                    <a:pt x="260414" y="0"/>
                  </a:lnTo>
                  <a:lnTo>
                    <a:pt x="263584" y="338513"/>
                  </a:lnTo>
                  <a:cubicBezTo>
                    <a:pt x="268875" y="619190"/>
                    <a:pt x="279825" y="927510"/>
                    <a:pt x="296771" y="1250864"/>
                  </a:cubicBezTo>
                  <a:cubicBezTo>
                    <a:pt x="339136" y="2059247"/>
                    <a:pt x="408953" y="2770268"/>
                    <a:pt x="480386" y="3188542"/>
                  </a:cubicBezTo>
                  <a:lnTo>
                    <a:pt x="504350" y="3308383"/>
                  </a:lnTo>
                  <a:lnTo>
                    <a:pt x="0" y="3308383"/>
                  </a:lnTo>
                  <a:lnTo>
                    <a:pt x="23964" y="3188542"/>
                  </a:lnTo>
                  <a:cubicBezTo>
                    <a:pt x="95398" y="2770268"/>
                    <a:pt x="165214" y="2059247"/>
                    <a:pt x="207580" y="1250864"/>
                  </a:cubicBezTo>
                  <a:cubicBezTo>
                    <a:pt x="224526" y="927510"/>
                    <a:pt x="235476" y="619190"/>
                    <a:pt x="240766" y="3385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24062">
                    <a:alpha val="0"/>
                  </a:srgbClr>
                </a:gs>
                <a:gs pos="100000">
                  <a:srgbClr val="124062"/>
                </a:gs>
              </a:gsLst>
              <a:lin ang="16200000" scaled="1"/>
              <a:tileRect/>
            </a:gradFill>
            <a:ln w="19050">
              <a:noFill/>
            </a:ln>
            <a:effectLst>
              <a:outerShdw blurRad="419100" dist="254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17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2.22222E-6 L -0.08906 2.22222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2.22222E-6 L 1.04167E-6 2.22222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1.85185E-6 L -0.08906 1.85185E-6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1.85185E-6 L 1.04167E-6 1.85185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1.48148E-6 L -0.08906 1.48148E-6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1.48148E-6 L 1.04167E-6 1.48148E-6 " pathEditMode="relative" rAng="0" ptsTypes="AA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1.48148E-6 L 4.58333E-6 0.52685 " pathEditMode="relative" rAng="0" ptsTypes="AA">
                                      <p:cBhvr>
                                        <p:cTn id="54" dur="1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5" grpId="0" animBg="1"/>
      <p:bldP spid="16" grpId="0" animBg="1"/>
      <p:bldP spid="17" grpId="0"/>
      <p:bldP spid="1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3" y="-192505"/>
            <a:ext cx="9143997" cy="5336006"/>
            <a:chOff x="-3" y="-192505"/>
            <a:chExt cx="9143997" cy="533600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l="12500" r="12500"/>
            <a:stretch/>
          </p:blipFill>
          <p:spPr>
            <a:xfrm rot="10800000" flipV="1">
              <a:off x="-3" y="-192505"/>
              <a:ext cx="9143997" cy="5336006"/>
            </a:xfrm>
            <a:prstGeom prst="rect">
              <a:avLst/>
            </a:prstGeom>
          </p:spPr>
        </p:pic>
        <p:sp>
          <p:nvSpPr>
            <p:cNvPr id="5" name="文本框 16"/>
            <p:cNvSpPr txBox="1"/>
            <p:nvPr/>
          </p:nvSpPr>
          <p:spPr>
            <a:xfrm>
              <a:off x="3500635" y="3104758"/>
              <a:ext cx="2479662" cy="3977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pPr lvl="0"/>
              <a:r>
                <a:rPr lang="en-US" altLang="zh-CN" sz="12450" b="1" dirty="0">
                  <a:solidFill>
                    <a:srgbClr val="D2DCE6"/>
                  </a:solidFill>
                  <a:cs typeface="+mn-ea"/>
                  <a:sym typeface="+mn-lt"/>
                </a:rPr>
                <a:t>ANDROID</a:t>
              </a:r>
              <a:endParaRPr lang="en-US" altLang="zh-CN" sz="21525" b="1" dirty="0">
                <a:solidFill>
                  <a:srgbClr val="D2DCE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585911" y="3260446"/>
            <a:ext cx="862721" cy="8627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>
                <a:solidFill>
                  <a:schemeClr val="accent1"/>
                </a:solidFill>
                <a:cs typeface="+mn-ea"/>
                <a:sym typeface="+mn-lt"/>
              </a:rPr>
              <a:t>LOGO</a:t>
            </a:r>
          </a:p>
        </p:txBody>
      </p:sp>
      <p:sp>
        <p:nvSpPr>
          <p:cNvPr id="8" name="副标题 4">
            <a:extLst>
              <a:ext uri="{FF2B5EF4-FFF2-40B4-BE49-F238E27FC236}">
                <a16:creationId xmlns:a16="http://schemas.microsoft.com/office/drawing/2014/main" id="{2F8E589A-3C85-4C32-B1CE-2D68CD8E9735}"/>
              </a:ext>
            </a:extLst>
          </p:cNvPr>
          <p:cNvSpPr txBox="1">
            <a:spLocks/>
          </p:cNvSpPr>
          <p:nvPr/>
        </p:nvSpPr>
        <p:spPr>
          <a:xfrm>
            <a:off x="577202" y="724471"/>
            <a:ext cx="4202907" cy="41909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cs typeface="+mn-ea"/>
                <a:sym typeface="+mn-lt"/>
              </a:rPr>
              <a:t>心晴树洞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3BADA8C1-3CA5-4FC4-A5BF-E998596BA88E}"/>
              </a:ext>
            </a:extLst>
          </p:cNvPr>
          <p:cNvSpPr txBox="1">
            <a:spLocks/>
          </p:cNvSpPr>
          <p:nvPr/>
        </p:nvSpPr>
        <p:spPr>
          <a:xfrm>
            <a:off x="638165" y="2513414"/>
            <a:ext cx="4202907" cy="254210"/>
          </a:xfrm>
          <a:prstGeom prst="rect">
            <a:avLst/>
          </a:prstGeom>
        </p:spPr>
        <p:txBody>
          <a:bodyPr lIns="68580" tIns="34290" rIns="68580" bIns="34290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cs typeface="+mn-ea"/>
                <a:sym typeface="+mn-lt"/>
              </a:rPr>
              <a:t>小组成员：林赣宏 李健谊 祝荣轩 黄展标</a:t>
            </a:r>
          </a:p>
        </p:txBody>
      </p:sp>
      <p:sp>
        <p:nvSpPr>
          <p:cNvPr id="10" name="文本占位符 6">
            <a:extLst>
              <a:ext uri="{FF2B5EF4-FFF2-40B4-BE49-F238E27FC236}">
                <a16:creationId xmlns:a16="http://schemas.microsoft.com/office/drawing/2014/main" id="{20CBC095-0A14-4422-882C-2914F4088DFF}"/>
              </a:ext>
            </a:extLst>
          </p:cNvPr>
          <p:cNvSpPr txBox="1">
            <a:spLocks/>
          </p:cNvSpPr>
          <p:nvPr/>
        </p:nvSpPr>
        <p:spPr>
          <a:xfrm>
            <a:off x="638165" y="2735618"/>
            <a:ext cx="4202907" cy="254210"/>
          </a:xfrm>
          <a:prstGeom prst="rect">
            <a:avLst/>
          </a:prstGeom>
        </p:spPr>
        <p:txBody>
          <a:bodyPr lIns="68580" tIns="34290" rIns="68580" bIns="34290"/>
          <a:lstStyle>
            <a:defPPr>
              <a:defRPr lang="zh-CN"/>
            </a:defPPr>
            <a:lvl1pPr marL="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cs typeface="+mn-ea"/>
                <a:sym typeface="+mn-lt"/>
              </a:rPr>
              <a:t>汇报人：黄展标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70455" y="1220616"/>
            <a:ext cx="5134606" cy="983978"/>
            <a:chOff x="570455" y="1220616"/>
            <a:chExt cx="4816024" cy="983978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638165" y="1220616"/>
              <a:ext cx="4625884" cy="0"/>
            </a:xfrm>
            <a:prstGeom prst="line">
              <a:avLst/>
            </a:prstGeom>
            <a:noFill/>
            <a:ln w="57150">
              <a:solidFill>
                <a:srgbClr val="12406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32050" y="2204594"/>
              <a:ext cx="4625884" cy="0"/>
            </a:xfrm>
            <a:prstGeom prst="line">
              <a:avLst/>
            </a:prstGeom>
            <a:noFill/>
            <a:ln w="57150">
              <a:solidFill>
                <a:srgbClr val="12406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sp>
          <p:nvSpPr>
            <p:cNvPr id="13" name="文本框 11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  <p:cNvSpPr txBox="1">
              <a:spLocks noChangeArrowheads="1"/>
            </p:cNvSpPr>
            <p:nvPr/>
          </p:nvSpPr>
          <p:spPr bwMode="auto">
            <a:xfrm>
              <a:off x="570455" y="1443776"/>
              <a:ext cx="4816024" cy="5617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defTabSz="51433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 spc="3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演示完毕 感谢您的观看</a:t>
              </a:r>
              <a:endParaRPr lang="en-US" altLang="zh-CN" sz="3200" b="1" spc="3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9FC0E8B9-8A21-4197-9868-C5EDEB9DDD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5" y="2977030"/>
            <a:ext cx="1574271" cy="14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9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2444" y="1315776"/>
            <a:ext cx="8138517" cy="2290204"/>
            <a:chOff x="502444" y="1315776"/>
            <a:chExt cx="8138517" cy="2290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67" r="17532"/>
            <a:stretch/>
          </p:blipFill>
          <p:spPr>
            <a:xfrm rot="10800000">
              <a:off x="5543344" y="1360678"/>
              <a:ext cx="3097022" cy="2245302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02444" y="1315776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3039" y="3605980"/>
              <a:ext cx="813792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标题 4">
            <a:extLst>
              <a:ext uri="{FF2B5EF4-FFF2-40B4-BE49-F238E27FC236}">
                <a16:creationId xmlns:a16="http://schemas.microsoft.com/office/drawing/2014/main" id="{0AA25ED3-2E36-44D3-9841-964E29FE4BF3}"/>
              </a:ext>
            </a:extLst>
          </p:cNvPr>
          <p:cNvSpPr txBox="1">
            <a:spLocks/>
          </p:cNvSpPr>
          <p:nvPr/>
        </p:nvSpPr>
        <p:spPr>
          <a:xfrm>
            <a:off x="2163718" y="2063392"/>
            <a:ext cx="4064389" cy="6715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4100" b="1" dirty="0">
                <a:solidFill>
                  <a:srgbClr val="124062"/>
                </a:solidFill>
                <a:cs typeface="+mn-ea"/>
                <a:sym typeface="+mn-lt"/>
              </a:rPr>
              <a:t>APP</a:t>
            </a:r>
            <a:r>
              <a:rPr lang="zh-CN" altLang="en-US" sz="4100" b="1" dirty="0">
                <a:solidFill>
                  <a:srgbClr val="124062"/>
                </a:solidFill>
                <a:cs typeface="+mn-ea"/>
                <a:sym typeface="+mn-lt"/>
              </a:rPr>
              <a:t>使用</a:t>
            </a:r>
            <a:endParaRPr lang="en-US" altLang="zh-CN" sz="4100" b="1" dirty="0">
              <a:solidFill>
                <a:srgbClr val="124062"/>
              </a:solidFill>
              <a:cs typeface="+mn-ea"/>
              <a:sym typeface="+mn-lt"/>
            </a:endParaRPr>
          </a:p>
          <a:p>
            <a:pPr marL="0" lvl="1"/>
            <a:endParaRPr lang="zh-CN" altLang="en-US" sz="4100" b="1" dirty="0">
              <a:solidFill>
                <a:srgbClr val="124062"/>
              </a:solidFill>
              <a:cs typeface="+mn-ea"/>
              <a:sym typeface="+mn-lt"/>
            </a:endParaRPr>
          </a:p>
        </p:txBody>
      </p:sp>
      <p:sp>
        <p:nvSpPr>
          <p:cNvPr id="11" name="标题 4">
            <a:extLst>
              <a:ext uri="{FF2B5EF4-FFF2-40B4-BE49-F238E27FC236}">
                <a16:creationId xmlns:a16="http://schemas.microsoft.com/office/drawing/2014/main" id="{0AA25ED3-2E36-44D3-9841-964E29FE4BF3}"/>
              </a:ext>
            </a:extLst>
          </p:cNvPr>
          <p:cNvSpPr txBox="1">
            <a:spLocks/>
          </p:cNvSpPr>
          <p:nvPr/>
        </p:nvSpPr>
        <p:spPr>
          <a:xfrm>
            <a:off x="828985" y="1760130"/>
            <a:ext cx="1449637" cy="127803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altLang="zh-CN" sz="8000" b="1" dirty="0">
                <a:solidFill>
                  <a:schemeClr val="accent1"/>
                </a:solidFill>
                <a:cs typeface="+mn-ea"/>
                <a:sym typeface="+mn-lt"/>
              </a:rPr>
              <a:t>01</a:t>
            </a:r>
            <a:endParaRPr lang="zh-CN" altLang="en-US" sz="80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63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2904230" y="453494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33208" y="761713"/>
            <a:ext cx="3490232" cy="3508783"/>
            <a:chOff x="8432014" y="2410530"/>
            <a:chExt cx="2967958" cy="2967958"/>
          </a:xfrm>
        </p:grpSpPr>
        <p:grpSp>
          <p:nvGrpSpPr>
            <p:cNvPr id="23" name="组合 22"/>
            <p:cNvGrpSpPr/>
            <p:nvPr/>
          </p:nvGrpSpPr>
          <p:grpSpPr>
            <a:xfrm>
              <a:off x="8432014" y="2410530"/>
              <a:ext cx="2967958" cy="2967958"/>
              <a:chOff x="5938887" y="1794331"/>
              <a:chExt cx="1885360" cy="188536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9205645" y="3440891"/>
              <a:ext cx="1456949" cy="960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进入软件时的跳转界面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053571" y="400823"/>
            <a:ext cx="156564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进入界面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F28824-BB6B-4199-A1A7-E1F06E0043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55" y="181779"/>
            <a:ext cx="2714281" cy="482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4C4923A-628A-434B-A2DA-4D6AC47049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191" y="142965"/>
            <a:ext cx="2732383" cy="485757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332608" y="1383598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1791693" y="4088557"/>
            <a:ext cx="113013" cy="905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cxnSp>
        <p:nvCxnSpPr>
          <p:cNvPr id="22" name="直接连接符 21"/>
          <p:cNvCxnSpPr>
            <a:stCxn id="10" idx="6"/>
            <a:endCxn id="25" idx="2"/>
          </p:cNvCxnSpPr>
          <p:nvPr/>
        </p:nvCxnSpPr>
        <p:spPr>
          <a:xfrm>
            <a:off x="1440608" y="1437598"/>
            <a:ext cx="4932795" cy="23069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1874082" y="4133837"/>
            <a:ext cx="2029202" cy="2750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093636" y="1413553"/>
            <a:ext cx="1665464" cy="1665464"/>
            <a:chOff x="5987591" y="1647788"/>
            <a:chExt cx="2220619" cy="2220619"/>
          </a:xfrm>
        </p:grpSpPr>
        <p:grpSp>
          <p:nvGrpSpPr>
            <p:cNvPr id="16" name="组合 15"/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6619888" y="2395561"/>
              <a:ext cx="1585162" cy="69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endPara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78168" y="3471344"/>
            <a:ext cx="1505750" cy="1577269"/>
            <a:chOff x="5370287" y="4079360"/>
            <a:chExt cx="2322286" cy="23222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5786170" y="4532912"/>
              <a:ext cx="1585162" cy="1339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添加心情日记</a:t>
              </a:r>
              <a:endPara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73403" y="2631571"/>
            <a:ext cx="2225969" cy="2225969"/>
            <a:chOff x="8432014" y="2410530"/>
            <a:chExt cx="2967958" cy="2967958"/>
          </a:xfrm>
        </p:grpSpPr>
        <p:grpSp>
          <p:nvGrpSpPr>
            <p:cNvPr id="23" name="组合 22"/>
            <p:cNvGrpSpPr/>
            <p:nvPr/>
          </p:nvGrpSpPr>
          <p:grpSpPr>
            <a:xfrm>
              <a:off x="8432014" y="2410530"/>
              <a:ext cx="2967958" cy="2967958"/>
              <a:chOff x="5938887" y="1794331"/>
              <a:chExt cx="1885360" cy="188536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8889254" y="3543251"/>
              <a:ext cx="2053476" cy="693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心情记录表</a:t>
              </a:r>
              <a:endPara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3596812" y="63228"/>
            <a:ext cx="156564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010C58F-7738-4F51-BD05-9E831E0DD646}"/>
              </a:ext>
            </a:extLst>
          </p:cNvPr>
          <p:cNvSpPr/>
          <p:nvPr/>
        </p:nvSpPr>
        <p:spPr>
          <a:xfrm>
            <a:off x="503933" y="554921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E9E2F2-DA45-44D9-A1AD-DB3B1AEF7F29}"/>
              </a:ext>
            </a:extLst>
          </p:cNvPr>
          <p:cNvCxnSpPr>
            <a:cxnSpLocks/>
            <a:stCxn id="33" idx="5"/>
            <a:endCxn id="15" idx="2"/>
          </p:cNvCxnSpPr>
          <p:nvPr/>
        </p:nvCxnSpPr>
        <p:spPr>
          <a:xfrm>
            <a:off x="596117" y="647105"/>
            <a:ext cx="4497519" cy="1599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665C691D-465B-4D0E-9242-271CE35DFD20}"/>
              </a:ext>
            </a:extLst>
          </p:cNvPr>
          <p:cNvSpPr/>
          <p:nvPr/>
        </p:nvSpPr>
        <p:spPr>
          <a:xfrm>
            <a:off x="2388107" y="576277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484B9BDD-CB24-4BE8-8F33-78F00D0B55D4}"/>
              </a:ext>
            </a:extLst>
          </p:cNvPr>
          <p:cNvCxnSpPr>
            <a:cxnSpLocks/>
          </p:cNvCxnSpPr>
          <p:nvPr/>
        </p:nvCxnSpPr>
        <p:spPr>
          <a:xfrm>
            <a:off x="2393050" y="617672"/>
            <a:ext cx="1602238" cy="3636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20B4576-C46C-440B-8361-56FCB1F0BF39}"/>
              </a:ext>
            </a:extLst>
          </p:cNvPr>
          <p:cNvGrpSpPr/>
          <p:nvPr/>
        </p:nvGrpSpPr>
        <p:grpSpPr>
          <a:xfrm>
            <a:off x="4027715" y="604487"/>
            <a:ext cx="1134739" cy="1150354"/>
            <a:chOff x="5987591" y="1647788"/>
            <a:chExt cx="2270012" cy="2220619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CC524DD-6F4C-4254-9D07-B98A60D4D249}"/>
                </a:ext>
              </a:extLst>
            </p:cNvPr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115F5003-823E-4BA6-B826-F97A21A49732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198960F-233F-4D86-B32E-6C10304AE05E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CB3A415-F044-499C-A0E5-93D0C6600ADC}"/>
                </a:ext>
              </a:extLst>
            </p:cNvPr>
            <p:cNvSpPr txBox="1"/>
            <p:nvPr/>
          </p:nvSpPr>
          <p:spPr>
            <a:xfrm>
              <a:off x="6131457" y="2133218"/>
              <a:ext cx="2126146" cy="1100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下个月</a:t>
              </a:r>
              <a:endPara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2FCCCD7-A8F3-41BF-9928-DAD13E136040}"/>
              </a:ext>
            </a:extLst>
          </p:cNvPr>
          <p:cNvCxnSpPr>
            <a:cxnSpLocks/>
          </p:cNvCxnSpPr>
          <p:nvPr/>
        </p:nvCxnSpPr>
        <p:spPr>
          <a:xfrm>
            <a:off x="2857275" y="528961"/>
            <a:ext cx="4491543" cy="3855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28778E2-B604-423B-A0C7-A533901BFE97}"/>
              </a:ext>
            </a:extLst>
          </p:cNvPr>
          <p:cNvGrpSpPr/>
          <p:nvPr/>
        </p:nvGrpSpPr>
        <p:grpSpPr>
          <a:xfrm>
            <a:off x="7348519" y="201985"/>
            <a:ext cx="1665464" cy="1665464"/>
            <a:chOff x="5987591" y="1647788"/>
            <a:chExt cx="2220619" cy="222061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4BEA7F2-923F-44E7-B0BE-725A17695E3A}"/>
                </a:ext>
              </a:extLst>
            </p:cNvPr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3AC6EFE6-671E-47AE-8DA4-46962E71A074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48CA94C3-F57F-446E-8D78-5D1733AA4BC8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48A1B5A-F898-435D-B1E9-DAD6D5BC7927}"/>
                </a:ext>
              </a:extLst>
            </p:cNvPr>
            <p:cNvSpPr txBox="1"/>
            <p:nvPr/>
          </p:nvSpPr>
          <p:spPr>
            <a:xfrm>
              <a:off x="6570482" y="2083756"/>
              <a:ext cx="1232955" cy="1339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历史记录</a:t>
              </a:r>
              <a:endPara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6" grpId="0" uiExpand="1" build="p"/>
      <p:bldP spid="33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B02F849-F2B6-4CCF-96E9-4BC1A810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2" y="134827"/>
            <a:ext cx="2342469" cy="4873847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631246" y="1753898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1797578" y="3014240"/>
            <a:ext cx="113013" cy="905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cxnSp>
        <p:nvCxnSpPr>
          <p:cNvPr id="22" name="直接连接符 21"/>
          <p:cNvCxnSpPr>
            <a:stCxn id="10" idx="6"/>
            <a:endCxn id="25" idx="2"/>
          </p:cNvCxnSpPr>
          <p:nvPr/>
        </p:nvCxnSpPr>
        <p:spPr>
          <a:xfrm>
            <a:off x="1739247" y="1807898"/>
            <a:ext cx="4584764" cy="11129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  <a:endCxn id="32" idx="2"/>
          </p:cNvCxnSpPr>
          <p:nvPr/>
        </p:nvCxnSpPr>
        <p:spPr>
          <a:xfrm>
            <a:off x="1884349" y="3078734"/>
            <a:ext cx="2143367" cy="85164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946956" y="702032"/>
            <a:ext cx="1665464" cy="1665464"/>
            <a:chOff x="5987591" y="1647788"/>
            <a:chExt cx="2220619" cy="2220619"/>
          </a:xfrm>
        </p:grpSpPr>
        <p:grpSp>
          <p:nvGrpSpPr>
            <p:cNvPr id="16" name="组合 15"/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6427376" y="2179493"/>
              <a:ext cx="1402152" cy="1165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设置提醒功能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27715" y="3059520"/>
            <a:ext cx="1741715" cy="1741715"/>
            <a:chOff x="5370287" y="4079360"/>
            <a:chExt cx="2322286" cy="23222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5882922" y="4677056"/>
              <a:ext cx="1585162" cy="1165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查看历史记录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324010" y="1807897"/>
            <a:ext cx="2225969" cy="2225969"/>
            <a:chOff x="8432014" y="2410530"/>
            <a:chExt cx="2967958" cy="2967958"/>
          </a:xfrm>
        </p:grpSpPr>
        <p:grpSp>
          <p:nvGrpSpPr>
            <p:cNvPr id="23" name="组合 22"/>
            <p:cNvGrpSpPr/>
            <p:nvPr/>
          </p:nvGrpSpPr>
          <p:grpSpPr>
            <a:xfrm>
              <a:off x="8432014" y="2410530"/>
              <a:ext cx="2967958" cy="2967958"/>
              <a:chOff x="5938887" y="1794331"/>
              <a:chExt cx="1885360" cy="188536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156583" y="2029031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9151375" y="3234078"/>
              <a:ext cx="1695408" cy="1339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可以选择表情类型</a:t>
              </a:r>
              <a:endPara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053571" y="400823"/>
            <a:ext cx="156564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010C58F-7738-4F51-BD05-9E831E0DD646}"/>
              </a:ext>
            </a:extLst>
          </p:cNvPr>
          <p:cNvSpPr/>
          <p:nvPr/>
        </p:nvSpPr>
        <p:spPr>
          <a:xfrm>
            <a:off x="1411984" y="849788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E9E2F2-DA45-44D9-A1AD-DB3B1AEF7F29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1516915" y="934821"/>
            <a:ext cx="3430040" cy="59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5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6" grpId="0" uiExpand="1" build="p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14BD566-DB58-4878-88AD-A9633CD414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293" y="50046"/>
            <a:ext cx="2836917" cy="5043408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904230" y="453494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1983923" y="3705562"/>
            <a:ext cx="113013" cy="905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cxnSp>
        <p:nvCxnSpPr>
          <p:cNvPr id="22" name="直接连接符 21"/>
          <p:cNvCxnSpPr>
            <a:stCxn id="10" idx="6"/>
            <a:endCxn id="25" idx="2"/>
          </p:cNvCxnSpPr>
          <p:nvPr/>
        </p:nvCxnSpPr>
        <p:spPr>
          <a:xfrm>
            <a:off x="3012231" y="507494"/>
            <a:ext cx="3128084" cy="11592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  <a:endCxn id="32" idx="2"/>
          </p:cNvCxnSpPr>
          <p:nvPr/>
        </p:nvCxnSpPr>
        <p:spPr>
          <a:xfrm>
            <a:off x="2072443" y="3737576"/>
            <a:ext cx="1858661" cy="42516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221360" y="1496254"/>
            <a:ext cx="1337076" cy="1202454"/>
            <a:chOff x="5987591" y="1647788"/>
            <a:chExt cx="2220619" cy="2220619"/>
          </a:xfrm>
        </p:grpSpPr>
        <p:grpSp>
          <p:nvGrpSpPr>
            <p:cNvPr id="16" name="组合 15"/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6354040" y="2412092"/>
              <a:ext cx="1585163" cy="73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返回主页</a:t>
              </a:r>
              <a:endPara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31104" y="3059520"/>
            <a:ext cx="2425220" cy="2206445"/>
            <a:chOff x="5370287" y="4079360"/>
            <a:chExt cx="2322286" cy="23222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5935679" y="4527003"/>
              <a:ext cx="1321275" cy="135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根据按压时间出现不同表情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40316" y="761713"/>
            <a:ext cx="1791956" cy="1810037"/>
            <a:chOff x="8432014" y="2410530"/>
            <a:chExt cx="2982657" cy="2967958"/>
          </a:xfrm>
        </p:grpSpPr>
        <p:grpSp>
          <p:nvGrpSpPr>
            <p:cNvPr id="23" name="组合 22"/>
            <p:cNvGrpSpPr/>
            <p:nvPr/>
          </p:nvGrpSpPr>
          <p:grpSpPr>
            <a:xfrm>
              <a:off x="8432014" y="2410530"/>
              <a:ext cx="2967958" cy="2967958"/>
              <a:chOff x="5938887" y="1794331"/>
              <a:chExt cx="1885360" cy="188536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9361194" y="3480078"/>
              <a:ext cx="2053477" cy="852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  <a:endPara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053571" y="400823"/>
            <a:ext cx="156564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按压界面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010C58F-7738-4F51-BD05-9E831E0DD646}"/>
              </a:ext>
            </a:extLst>
          </p:cNvPr>
          <p:cNvSpPr/>
          <p:nvPr/>
        </p:nvSpPr>
        <p:spPr>
          <a:xfrm>
            <a:off x="565167" y="493687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E9E2F2-DA45-44D9-A1AD-DB3B1AEF7F29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50289" y="561494"/>
            <a:ext cx="3571071" cy="1535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A787DD9-C426-4A3A-91E5-9164B7ABAB6F}"/>
              </a:ext>
            </a:extLst>
          </p:cNvPr>
          <p:cNvCxnSpPr>
            <a:cxnSpLocks/>
          </p:cNvCxnSpPr>
          <p:nvPr/>
        </p:nvCxnSpPr>
        <p:spPr>
          <a:xfrm>
            <a:off x="1928589" y="2194008"/>
            <a:ext cx="4427735" cy="865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7CCCFF62-768B-41BB-AB25-DB156D6E9FA0}"/>
              </a:ext>
            </a:extLst>
          </p:cNvPr>
          <p:cNvSpPr/>
          <p:nvPr/>
        </p:nvSpPr>
        <p:spPr>
          <a:xfrm>
            <a:off x="1806134" y="2135341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E4F837D-4FC4-48D6-951A-5A7E08CFF92C}"/>
              </a:ext>
            </a:extLst>
          </p:cNvPr>
          <p:cNvGrpSpPr/>
          <p:nvPr/>
        </p:nvGrpSpPr>
        <p:grpSpPr>
          <a:xfrm>
            <a:off x="6370778" y="2650114"/>
            <a:ext cx="1262586" cy="1097414"/>
            <a:chOff x="8432014" y="2410530"/>
            <a:chExt cx="2967958" cy="2967958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B566A50-CB0A-4A8F-BA68-584375AE60CD}"/>
                </a:ext>
              </a:extLst>
            </p:cNvPr>
            <p:cNvGrpSpPr/>
            <p:nvPr/>
          </p:nvGrpSpPr>
          <p:grpSpPr>
            <a:xfrm>
              <a:off x="8432014" y="2410530"/>
              <a:ext cx="2967958" cy="2967958"/>
              <a:chOff x="5938887" y="1794331"/>
              <a:chExt cx="1885360" cy="188536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BE07E63-6B1C-4BEC-BB73-22D98CDE841D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13461F5-64FD-40CE-9A5F-8BD0D755A8BC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27B8253-8F7C-45DE-9347-B20AB8DFA3A0}"/>
                </a:ext>
              </a:extLst>
            </p:cNvPr>
            <p:cNvSpPr txBox="1"/>
            <p:nvPr/>
          </p:nvSpPr>
          <p:spPr>
            <a:xfrm>
              <a:off x="9166725" y="3222554"/>
              <a:ext cx="2053475" cy="140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日期</a:t>
              </a:r>
              <a:endPara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544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6" grpId="0" uiExpand="1" build="p"/>
      <p:bldP spid="33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8C2D04-2654-4450-AB1B-E554CF152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609" y="159208"/>
            <a:ext cx="2699361" cy="4798864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904230" y="453494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1806134" y="2773350"/>
            <a:ext cx="113013" cy="905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cxnSp>
        <p:nvCxnSpPr>
          <p:cNvPr id="22" name="直接连接符 21"/>
          <p:cNvCxnSpPr>
            <a:stCxn id="10" idx="6"/>
            <a:endCxn id="25" idx="2"/>
          </p:cNvCxnSpPr>
          <p:nvPr/>
        </p:nvCxnSpPr>
        <p:spPr>
          <a:xfrm>
            <a:off x="3012231" y="507494"/>
            <a:ext cx="3128084" cy="11592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1914153" y="2852651"/>
            <a:ext cx="2152580" cy="79359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221360" y="1496254"/>
            <a:ext cx="1337076" cy="1202454"/>
            <a:chOff x="5987591" y="1647788"/>
            <a:chExt cx="2220619" cy="2220619"/>
          </a:xfrm>
        </p:grpSpPr>
        <p:grpSp>
          <p:nvGrpSpPr>
            <p:cNvPr id="16" name="组合 15"/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6509905" y="2211407"/>
              <a:ext cx="1585163" cy="960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  <a:endPara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053570" y="3059520"/>
            <a:ext cx="2302754" cy="2061563"/>
            <a:chOff x="5370287" y="4079360"/>
            <a:chExt cx="2322286" cy="23222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5877541" y="4611679"/>
              <a:ext cx="1321275" cy="984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编辑当前状态想法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140315" y="761713"/>
            <a:ext cx="1783125" cy="1810037"/>
            <a:chOff x="8432014" y="2410530"/>
            <a:chExt cx="2967958" cy="2967958"/>
          </a:xfrm>
        </p:grpSpPr>
        <p:grpSp>
          <p:nvGrpSpPr>
            <p:cNvPr id="23" name="组合 22"/>
            <p:cNvGrpSpPr/>
            <p:nvPr/>
          </p:nvGrpSpPr>
          <p:grpSpPr>
            <a:xfrm>
              <a:off x="8432014" y="2410530"/>
              <a:ext cx="2967958" cy="2967958"/>
              <a:chOff x="5938887" y="1794331"/>
              <a:chExt cx="1885360" cy="188536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9308021" y="3468221"/>
              <a:ext cx="2053477" cy="852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endPara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053571" y="400823"/>
            <a:ext cx="156564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编辑界面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4010C58F-7738-4F51-BD05-9E831E0DD646}"/>
              </a:ext>
            </a:extLst>
          </p:cNvPr>
          <p:cNvSpPr/>
          <p:nvPr/>
        </p:nvSpPr>
        <p:spPr>
          <a:xfrm>
            <a:off x="601907" y="542674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E9E2F2-DA45-44D9-A1AD-DB3B1AEF7F29}"/>
              </a:ext>
            </a:extLst>
          </p:cNvPr>
          <p:cNvCxnSpPr>
            <a:cxnSpLocks/>
          </p:cNvCxnSpPr>
          <p:nvPr/>
        </p:nvCxnSpPr>
        <p:spPr>
          <a:xfrm>
            <a:off x="662536" y="585988"/>
            <a:ext cx="3733046" cy="10968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A787DD9-C426-4A3A-91E5-9164B7ABAB6F}"/>
              </a:ext>
            </a:extLst>
          </p:cNvPr>
          <p:cNvCxnSpPr>
            <a:cxnSpLocks/>
          </p:cNvCxnSpPr>
          <p:nvPr/>
        </p:nvCxnSpPr>
        <p:spPr>
          <a:xfrm>
            <a:off x="1928589" y="2194009"/>
            <a:ext cx="4616453" cy="9145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7CCCFF62-768B-41BB-AB25-DB156D6E9FA0}"/>
              </a:ext>
            </a:extLst>
          </p:cNvPr>
          <p:cNvSpPr/>
          <p:nvPr/>
        </p:nvSpPr>
        <p:spPr>
          <a:xfrm>
            <a:off x="1806134" y="2135341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E4F837D-4FC4-48D6-951A-5A7E08CFF92C}"/>
              </a:ext>
            </a:extLst>
          </p:cNvPr>
          <p:cNvGrpSpPr/>
          <p:nvPr/>
        </p:nvGrpSpPr>
        <p:grpSpPr>
          <a:xfrm>
            <a:off x="6370777" y="2650113"/>
            <a:ext cx="1740380" cy="1764855"/>
            <a:chOff x="8432014" y="2410530"/>
            <a:chExt cx="2967958" cy="2967958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B566A50-CB0A-4A8F-BA68-584375AE60CD}"/>
                </a:ext>
              </a:extLst>
            </p:cNvPr>
            <p:cNvGrpSpPr/>
            <p:nvPr/>
          </p:nvGrpSpPr>
          <p:grpSpPr>
            <a:xfrm>
              <a:off x="8432014" y="2410530"/>
              <a:ext cx="2967958" cy="2967958"/>
              <a:chOff x="5938887" y="1794331"/>
              <a:chExt cx="1885360" cy="1885360"/>
            </a:xfrm>
          </p:grpSpPr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1BE07E63-6B1C-4BEC-BB73-22D98CDE841D}"/>
                  </a:ext>
                </a:extLst>
              </p:cNvPr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113461F5-64FD-40CE-9A5F-8BD0D755A8BC}"/>
                  </a:ext>
                </a:extLst>
              </p:cNvPr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27B8253-8F7C-45DE-9347-B20AB8DFA3A0}"/>
                </a:ext>
              </a:extLst>
            </p:cNvPr>
            <p:cNvSpPr txBox="1"/>
            <p:nvPr/>
          </p:nvSpPr>
          <p:spPr>
            <a:xfrm>
              <a:off x="8924593" y="3446834"/>
              <a:ext cx="2140484" cy="87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当前心情</a:t>
              </a:r>
              <a:endPara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12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6" grpId="0" uiExpand="1" build="p"/>
      <p:bldP spid="33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2904230" y="453494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方正兰亭细黑_GBK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33208" y="761713"/>
            <a:ext cx="3490232" cy="3508783"/>
            <a:chOff x="8432014" y="2410530"/>
            <a:chExt cx="2967958" cy="2967958"/>
          </a:xfrm>
        </p:grpSpPr>
        <p:grpSp>
          <p:nvGrpSpPr>
            <p:cNvPr id="23" name="组合 22"/>
            <p:cNvGrpSpPr/>
            <p:nvPr/>
          </p:nvGrpSpPr>
          <p:grpSpPr>
            <a:xfrm>
              <a:off x="8432014" y="2410530"/>
              <a:ext cx="2967958" cy="2967958"/>
              <a:chOff x="5938887" y="1794331"/>
              <a:chExt cx="1885360" cy="188536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9205645" y="3440891"/>
              <a:ext cx="1694460" cy="849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心情为平静时的跳转界面</a:t>
              </a:r>
              <a:endPara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053571" y="400823"/>
            <a:ext cx="1565642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跳转界面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BD7523-9551-468C-AD54-CD33476F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781" y="159204"/>
            <a:ext cx="2698670" cy="47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2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科技风大气商业融资创业计划书PPT模板"/>
</p:tagLst>
</file>

<file path=ppt/theme/theme1.xml><?xml version="1.0" encoding="utf-8"?>
<a:theme xmlns:a="http://schemas.openxmlformats.org/drawingml/2006/main" name="Office 主题">
  <a:themeElements>
    <a:clrScheme name="自定义 5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96692"/>
      </a:accent1>
      <a:accent2>
        <a:srgbClr val="758AA4"/>
      </a:accent2>
      <a:accent3>
        <a:srgbClr val="8E96A1"/>
      </a:accent3>
      <a:accent4>
        <a:srgbClr val="98999A"/>
      </a:accent4>
      <a:accent5>
        <a:srgbClr val="ADADAD"/>
      </a:accent5>
      <a:accent6>
        <a:srgbClr val="778495"/>
      </a:accent6>
      <a:hlink>
        <a:srgbClr val="4276AA"/>
      </a:hlink>
      <a:folHlink>
        <a:srgbClr val="BFBFBF"/>
      </a:folHlink>
    </a:clrScheme>
    <a:fontScheme name="e1lzljrg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849</Words>
  <Application>Microsoft Office PowerPoint</Application>
  <PresentationFormat>全屏显示(16:9)</PresentationFormat>
  <Paragraphs>127</Paragraphs>
  <Slides>23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方正尚酷简体</vt:lpstr>
      <vt:lpstr>华文新魏</vt:lpstr>
      <vt:lpstr>微软雅黑</vt:lpstr>
      <vt:lpstr>字魂59号-创粗黑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简约科技风大气商业融资创业计划书PPT模板</dc:title>
  <dc:creator>spbsn</dc:creator>
  <cp:lastModifiedBy>林 赣宏</cp:lastModifiedBy>
  <cp:revision>173</cp:revision>
  <dcterms:created xsi:type="dcterms:W3CDTF">2017-02-19T15:11:46Z</dcterms:created>
  <dcterms:modified xsi:type="dcterms:W3CDTF">2021-12-29T14:32:12Z</dcterms:modified>
</cp:coreProperties>
</file>